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notesMasterIdLst>
    <p:notesMasterId r:id="rId11"/>
  </p:notesMasterIdLst>
  <p:handoutMasterIdLst>
    <p:handoutMasterId r:id="rId12"/>
  </p:handoutMasterIdLst>
  <p:sldIdLst>
    <p:sldId id="259" r:id="rId5"/>
    <p:sldId id="380" r:id="rId6"/>
    <p:sldId id="381" r:id="rId7"/>
    <p:sldId id="382" r:id="rId8"/>
    <p:sldId id="384" r:id="rId9"/>
    <p:sldId id="383" r:id="rId10"/>
  </p:sldIdLst>
  <p:sldSz cx="9144000" cy="6858000" type="screen4x3"/>
  <p:notesSz cx="7010400" cy="92964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bbe Levin" initials="LL" lastIdx="2" clrIdx="0">
    <p:extLst>
      <p:ext uri="{19B8F6BF-5375-455C-9EA6-DF929625EA0E}">
        <p15:presenceInfo xmlns:p15="http://schemas.microsoft.com/office/powerpoint/2012/main" userId="S-1-5-21-2635408361-3711760908-3906493633-1310" providerId="AD"/>
      </p:ext>
    </p:extLst>
  </p:cmAuthor>
  <p:cmAuthor id="2" name="Sonia Kalogonis" initials="SK" lastIdx="1" clrIdx="1">
    <p:extLst>
      <p:ext uri="{19B8F6BF-5375-455C-9EA6-DF929625EA0E}">
        <p15:presenceInfo xmlns:p15="http://schemas.microsoft.com/office/powerpoint/2012/main" userId="S-1-5-21-3758570256-276891776-3938476879-345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81D"/>
    <a:srgbClr val="2D6CC0"/>
    <a:srgbClr val="F1AB00"/>
    <a:srgbClr val="ED7D31"/>
    <a:srgbClr val="D9D9D9"/>
    <a:srgbClr val="4472C4"/>
    <a:srgbClr val="7A6E67"/>
    <a:srgbClr val="F8B82E"/>
    <a:srgbClr val="BF9000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6" autoAdjust="0"/>
    <p:restoredTop sz="92542" autoAdjust="0"/>
  </p:normalViewPr>
  <p:slideViewPr>
    <p:cSldViewPr snapToGrid="0">
      <p:cViewPr varScale="1">
        <p:scale>
          <a:sx n="100" d="100"/>
          <a:sy n="100" d="100"/>
        </p:scale>
        <p:origin x="1794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1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FB783B-EA89-4ABB-BEB5-5FDAA5C925A9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79F8A1-753C-43BF-A2FE-4ABB4E46609D}">
      <dgm:prSet phldrT="[Text]"/>
      <dgm:spPr/>
      <dgm:t>
        <a:bodyPr/>
        <a:lstStyle/>
        <a:p>
          <a:r>
            <a:rPr lang="en-US" dirty="0" smtClean="0"/>
            <a:t>Teaching</a:t>
          </a:r>
          <a:endParaRPr lang="en-US" dirty="0"/>
        </a:p>
      </dgm:t>
    </dgm:pt>
    <dgm:pt modelId="{0CC64FBD-8E50-4DE2-9FD3-261405407B52}" type="parTrans" cxnId="{3C27DE66-955C-4A0A-8853-EEB7584086DE}">
      <dgm:prSet/>
      <dgm:spPr/>
      <dgm:t>
        <a:bodyPr/>
        <a:lstStyle/>
        <a:p>
          <a:endParaRPr lang="en-US"/>
        </a:p>
      </dgm:t>
    </dgm:pt>
    <dgm:pt modelId="{E503D793-6BE4-4847-8DD8-FB3FCC474D0D}" type="sibTrans" cxnId="{3C27DE66-955C-4A0A-8853-EEB7584086DE}">
      <dgm:prSet/>
      <dgm:spPr/>
      <dgm:t>
        <a:bodyPr/>
        <a:lstStyle/>
        <a:p>
          <a:endParaRPr lang="en-US"/>
        </a:p>
      </dgm:t>
    </dgm:pt>
    <dgm:pt modelId="{75D47EBE-A66A-4CF9-83A7-92BD5F13CF58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1600" dirty="0" smtClean="0"/>
            <a:t>Teaching Assistants (TAs)</a:t>
          </a:r>
          <a:endParaRPr lang="en-US" sz="1600" dirty="0"/>
        </a:p>
      </dgm:t>
    </dgm:pt>
    <dgm:pt modelId="{C2F22744-9CDB-4E5A-8F03-07CA2BD4A7C6}" type="parTrans" cxnId="{1BEBD2E0-11FF-4457-B067-807D753C2362}">
      <dgm:prSet/>
      <dgm:spPr/>
      <dgm:t>
        <a:bodyPr/>
        <a:lstStyle/>
        <a:p>
          <a:endParaRPr lang="en-US"/>
        </a:p>
      </dgm:t>
    </dgm:pt>
    <dgm:pt modelId="{508E8F3C-88F5-466C-8581-FFFBFBF2DB4C}" type="sibTrans" cxnId="{1BEBD2E0-11FF-4457-B067-807D753C2362}">
      <dgm:prSet/>
      <dgm:spPr/>
      <dgm:t>
        <a:bodyPr/>
        <a:lstStyle/>
        <a:p>
          <a:endParaRPr lang="en-US"/>
        </a:p>
      </dgm:t>
    </dgm:pt>
    <dgm:pt modelId="{5860FFCF-0602-4CC0-A383-E40F8A5361DA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1600" dirty="0" smtClean="0"/>
            <a:t>Readers (Graders)</a:t>
          </a:r>
          <a:endParaRPr lang="en-US" sz="1600" dirty="0"/>
        </a:p>
      </dgm:t>
    </dgm:pt>
    <dgm:pt modelId="{7EDC4C02-3A9E-4833-AAAA-5F9DBF5B3940}" type="parTrans" cxnId="{C8C5C599-DCF8-46A2-AA08-7EA94A0D6CDD}">
      <dgm:prSet/>
      <dgm:spPr/>
      <dgm:t>
        <a:bodyPr/>
        <a:lstStyle/>
        <a:p>
          <a:endParaRPr lang="en-US"/>
        </a:p>
      </dgm:t>
    </dgm:pt>
    <dgm:pt modelId="{13517E6A-7697-48FF-A24A-3C7252C531FF}" type="sibTrans" cxnId="{C8C5C599-DCF8-46A2-AA08-7EA94A0D6CDD}">
      <dgm:prSet/>
      <dgm:spPr/>
      <dgm:t>
        <a:bodyPr/>
        <a:lstStyle/>
        <a:p>
          <a:endParaRPr lang="en-US"/>
        </a:p>
      </dgm:t>
    </dgm:pt>
    <dgm:pt modelId="{D2B42D10-A384-4E88-B8FE-3CEB1342CB6F}">
      <dgm:prSet phldrT="[Text]"/>
      <dgm:spPr/>
      <dgm:t>
        <a:bodyPr/>
        <a:lstStyle/>
        <a:p>
          <a:r>
            <a:rPr lang="en-US" dirty="0" smtClean="0"/>
            <a:t>Research</a:t>
          </a:r>
          <a:endParaRPr lang="en-US" dirty="0"/>
        </a:p>
      </dgm:t>
    </dgm:pt>
    <dgm:pt modelId="{75551DD1-1BAF-4CB9-9AF8-B7739B896BC1}" type="parTrans" cxnId="{B3D2AC2F-2F4D-403B-AC16-9E833EC674C3}">
      <dgm:prSet/>
      <dgm:spPr/>
      <dgm:t>
        <a:bodyPr/>
        <a:lstStyle/>
        <a:p>
          <a:endParaRPr lang="en-US"/>
        </a:p>
      </dgm:t>
    </dgm:pt>
    <dgm:pt modelId="{BBC3F8AB-4536-4394-8CF8-27279A64DE71}" type="sibTrans" cxnId="{B3D2AC2F-2F4D-403B-AC16-9E833EC674C3}">
      <dgm:prSet/>
      <dgm:spPr/>
      <dgm:t>
        <a:bodyPr/>
        <a:lstStyle/>
        <a:p>
          <a:endParaRPr lang="en-US"/>
        </a:p>
      </dgm:t>
    </dgm:pt>
    <dgm:pt modelId="{97273331-30EE-4A40-BDCE-53DA03A40BA2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1600" dirty="0" smtClean="0"/>
            <a:t>Graduate Student Researchers</a:t>
          </a:r>
          <a:endParaRPr lang="en-US" sz="1600" dirty="0"/>
        </a:p>
      </dgm:t>
    </dgm:pt>
    <dgm:pt modelId="{27533795-DD21-471B-8A95-509D233430D8}" type="parTrans" cxnId="{B14797AC-D728-470C-BD99-0EEEC7A165E3}">
      <dgm:prSet/>
      <dgm:spPr/>
      <dgm:t>
        <a:bodyPr/>
        <a:lstStyle/>
        <a:p>
          <a:endParaRPr lang="en-US"/>
        </a:p>
      </dgm:t>
    </dgm:pt>
    <dgm:pt modelId="{BA75AAB0-D7B3-4F4B-B1D9-CA7674AF1096}" type="sibTrans" cxnId="{B14797AC-D728-470C-BD99-0EEEC7A165E3}">
      <dgm:prSet/>
      <dgm:spPr/>
      <dgm:t>
        <a:bodyPr/>
        <a:lstStyle/>
        <a:p>
          <a:endParaRPr lang="en-US"/>
        </a:p>
      </dgm:t>
    </dgm:pt>
    <dgm:pt modelId="{FCC4DA2B-C28A-4CF3-B100-BD1AA26FB4A2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1600" dirty="0" smtClean="0"/>
            <a:t>Postdoctoral Scholars</a:t>
          </a:r>
          <a:endParaRPr lang="en-US" sz="1600" dirty="0"/>
        </a:p>
      </dgm:t>
    </dgm:pt>
    <dgm:pt modelId="{7FAEB6DB-A55C-44FE-9C47-D400C80BC55E}" type="parTrans" cxnId="{8BBC8737-36AC-4F27-ABA5-568F25988C9D}">
      <dgm:prSet/>
      <dgm:spPr/>
      <dgm:t>
        <a:bodyPr/>
        <a:lstStyle/>
        <a:p>
          <a:endParaRPr lang="en-US"/>
        </a:p>
      </dgm:t>
    </dgm:pt>
    <dgm:pt modelId="{B8DC14E4-DE4A-4389-8052-D6E122C5F4B1}" type="sibTrans" cxnId="{8BBC8737-36AC-4F27-ABA5-568F25988C9D}">
      <dgm:prSet/>
      <dgm:spPr/>
      <dgm:t>
        <a:bodyPr/>
        <a:lstStyle/>
        <a:p>
          <a:endParaRPr lang="en-US"/>
        </a:p>
      </dgm:t>
    </dgm:pt>
    <dgm:pt modelId="{834B1917-AB5F-4F8A-8EB6-C79AD6F6B29E}">
      <dgm:prSet phldrT="[Text]"/>
      <dgm:spPr/>
      <dgm:t>
        <a:bodyPr/>
        <a:lstStyle/>
        <a:p>
          <a:r>
            <a:rPr lang="en-US" dirty="0" smtClean="0"/>
            <a:t>Service</a:t>
          </a:r>
          <a:endParaRPr lang="en-US" dirty="0"/>
        </a:p>
      </dgm:t>
    </dgm:pt>
    <dgm:pt modelId="{B5349472-67C5-4E69-A92E-E99D574CC07C}" type="parTrans" cxnId="{B4F4BBB1-7D48-4829-9ED9-40F9AADE458D}">
      <dgm:prSet/>
      <dgm:spPr/>
      <dgm:t>
        <a:bodyPr/>
        <a:lstStyle/>
        <a:p>
          <a:endParaRPr lang="en-US"/>
        </a:p>
      </dgm:t>
    </dgm:pt>
    <dgm:pt modelId="{87227F43-5710-43EC-B72E-EB4C8F87778E}" type="sibTrans" cxnId="{B4F4BBB1-7D48-4829-9ED9-40F9AADE458D}">
      <dgm:prSet/>
      <dgm:spPr/>
      <dgm:t>
        <a:bodyPr/>
        <a:lstStyle/>
        <a:p>
          <a:endParaRPr lang="en-US"/>
        </a:p>
      </dgm:t>
    </dgm:pt>
    <dgm:pt modelId="{A48223EF-A0A5-4FC4-9CAF-0D7526389568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1800" dirty="0" smtClean="0"/>
            <a:t>All types of employees</a:t>
          </a:r>
          <a:endParaRPr lang="en-US" sz="1800" dirty="0"/>
        </a:p>
      </dgm:t>
    </dgm:pt>
    <dgm:pt modelId="{540E184B-AB20-4C19-A943-E47440AE0178}" type="parTrans" cxnId="{41E04315-0E00-4DDF-A944-100976098690}">
      <dgm:prSet/>
      <dgm:spPr/>
      <dgm:t>
        <a:bodyPr/>
        <a:lstStyle/>
        <a:p>
          <a:endParaRPr lang="en-US"/>
        </a:p>
      </dgm:t>
    </dgm:pt>
    <dgm:pt modelId="{A90CD636-5E9C-4259-A39A-09B410B7A1AA}" type="sibTrans" cxnId="{41E04315-0E00-4DDF-A944-100976098690}">
      <dgm:prSet/>
      <dgm:spPr/>
      <dgm:t>
        <a:bodyPr/>
        <a:lstStyle/>
        <a:p>
          <a:endParaRPr lang="en-US"/>
        </a:p>
      </dgm:t>
    </dgm:pt>
    <dgm:pt modelId="{0C1757B7-FEF6-49C6-8BAE-386C09E1D834}">
      <dgm:prSet phldrT="[Text]" custT="1"/>
      <dgm:spPr/>
      <dgm:t>
        <a:bodyPr/>
        <a:lstStyle/>
        <a:p>
          <a:pPr>
            <a:spcAft>
              <a:spcPct val="15000"/>
            </a:spcAft>
          </a:pPr>
          <a:endParaRPr lang="en-US" sz="1800" dirty="0"/>
        </a:p>
      </dgm:t>
    </dgm:pt>
    <dgm:pt modelId="{54A961D3-02D7-4BB9-B87D-DB58D8489C7F}" type="parTrans" cxnId="{D3BAABF8-A3E8-498A-B2DA-42BF60C4189A}">
      <dgm:prSet/>
      <dgm:spPr/>
      <dgm:t>
        <a:bodyPr/>
        <a:lstStyle/>
        <a:p>
          <a:endParaRPr lang="en-US"/>
        </a:p>
      </dgm:t>
    </dgm:pt>
    <dgm:pt modelId="{8E1E2E87-EE03-4663-B33A-755BBE3A15AF}" type="sibTrans" cxnId="{D3BAABF8-A3E8-498A-B2DA-42BF60C4189A}">
      <dgm:prSet/>
      <dgm:spPr/>
      <dgm:t>
        <a:bodyPr/>
        <a:lstStyle/>
        <a:p>
          <a:endParaRPr lang="en-US"/>
        </a:p>
      </dgm:t>
    </dgm:pt>
    <dgm:pt modelId="{F7724B70-08D0-479D-8F5C-E819A41196E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1600" dirty="0" smtClean="0"/>
            <a:t>Other Graduate Student Instructor roles</a:t>
          </a:r>
          <a:endParaRPr lang="en-US" sz="1600" dirty="0"/>
        </a:p>
      </dgm:t>
    </dgm:pt>
    <dgm:pt modelId="{F08B30DA-78A4-45C7-9FA2-9F607B1183DD}" type="parTrans" cxnId="{BE63464D-FA03-410F-8713-10799B8ABE66}">
      <dgm:prSet/>
      <dgm:spPr/>
      <dgm:t>
        <a:bodyPr/>
        <a:lstStyle/>
        <a:p>
          <a:endParaRPr lang="en-US"/>
        </a:p>
      </dgm:t>
    </dgm:pt>
    <dgm:pt modelId="{0D7E113F-EE02-46BF-BF88-A9FBB28ECBEB}" type="sibTrans" cxnId="{BE63464D-FA03-410F-8713-10799B8ABE66}">
      <dgm:prSet/>
      <dgm:spPr/>
      <dgm:t>
        <a:bodyPr/>
        <a:lstStyle/>
        <a:p>
          <a:endParaRPr lang="en-US"/>
        </a:p>
      </dgm:t>
    </dgm:pt>
    <dgm:pt modelId="{5A7AD0C5-0FBF-4F55-8476-7740A39A577C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1600" dirty="0" smtClean="0"/>
            <a:t>Staff research titles</a:t>
          </a:r>
          <a:endParaRPr lang="en-US" sz="1600" dirty="0"/>
        </a:p>
      </dgm:t>
    </dgm:pt>
    <dgm:pt modelId="{87B26417-1EBC-4557-8B37-E92565873B37}" type="parTrans" cxnId="{F8B0772D-FF99-401C-91D4-B43E7557AB73}">
      <dgm:prSet/>
      <dgm:spPr/>
      <dgm:t>
        <a:bodyPr/>
        <a:lstStyle/>
        <a:p>
          <a:endParaRPr lang="en-US"/>
        </a:p>
      </dgm:t>
    </dgm:pt>
    <dgm:pt modelId="{F6458AEF-3EF3-4D81-B40A-845FB3DBA0AF}" type="sibTrans" cxnId="{F8B0772D-FF99-401C-91D4-B43E7557AB73}">
      <dgm:prSet/>
      <dgm:spPr/>
      <dgm:t>
        <a:bodyPr/>
        <a:lstStyle/>
        <a:p>
          <a:endParaRPr lang="en-US"/>
        </a:p>
      </dgm:t>
    </dgm:pt>
    <dgm:pt modelId="{426699AB-73C5-4195-ABB1-6C15BEB5D439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1600" dirty="0" smtClean="0"/>
            <a:t>Academic Researcher titles</a:t>
          </a:r>
          <a:endParaRPr lang="en-US" sz="1600" dirty="0"/>
        </a:p>
      </dgm:t>
    </dgm:pt>
    <dgm:pt modelId="{83AE7F41-BE92-461D-B5D7-8E69398FF574}" type="parTrans" cxnId="{5237F27A-DB77-4195-87B2-F643E540CC15}">
      <dgm:prSet/>
      <dgm:spPr/>
      <dgm:t>
        <a:bodyPr/>
        <a:lstStyle/>
        <a:p>
          <a:endParaRPr lang="en-US"/>
        </a:p>
      </dgm:t>
    </dgm:pt>
    <dgm:pt modelId="{E408E395-F831-4BAB-86D6-185C0EA87D0F}" type="sibTrans" cxnId="{5237F27A-DB77-4195-87B2-F643E540CC15}">
      <dgm:prSet/>
      <dgm:spPr/>
      <dgm:t>
        <a:bodyPr/>
        <a:lstStyle/>
        <a:p>
          <a:endParaRPr lang="en-US"/>
        </a:p>
      </dgm:t>
    </dgm:pt>
    <dgm:pt modelId="{ADC24F7C-8E9C-4C6E-96FF-8532D9338C47}">
      <dgm:prSet phldrT="[Text]" custT="1"/>
      <dgm:spPr/>
      <dgm:t>
        <a:bodyPr/>
        <a:lstStyle/>
        <a:p>
          <a:pPr>
            <a:spcAft>
              <a:spcPts val="600"/>
            </a:spcAft>
          </a:pPr>
          <a:endParaRPr lang="en-US" sz="1600" dirty="0"/>
        </a:p>
      </dgm:t>
    </dgm:pt>
    <dgm:pt modelId="{1590535A-2AB3-40B3-A638-A410F5DF86AE}" type="parTrans" cxnId="{729A4932-A0FF-41E5-AA9C-D92FA2B084DA}">
      <dgm:prSet/>
      <dgm:spPr/>
      <dgm:t>
        <a:bodyPr/>
        <a:lstStyle/>
        <a:p>
          <a:endParaRPr lang="en-US"/>
        </a:p>
      </dgm:t>
    </dgm:pt>
    <dgm:pt modelId="{5F99B12C-5218-4A3C-AD32-25CB453AFAA7}" type="sibTrans" cxnId="{729A4932-A0FF-41E5-AA9C-D92FA2B084DA}">
      <dgm:prSet/>
      <dgm:spPr/>
      <dgm:t>
        <a:bodyPr/>
        <a:lstStyle/>
        <a:p>
          <a:endParaRPr lang="en-US"/>
        </a:p>
      </dgm:t>
    </dgm:pt>
    <dgm:pt modelId="{B77882F4-CF97-4723-91C6-73F9C8E7B14B}" type="pres">
      <dgm:prSet presAssocID="{C3FB783B-EA89-4ABB-BEB5-5FDAA5C925A9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3B0778F-B0D8-4737-B3C3-D331846F9066}" type="pres">
      <dgm:prSet presAssocID="{4A79F8A1-753C-43BF-A2FE-4ABB4E46609D}" presName="compositeNode" presStyleCnt="0">
        <dgm:presLayoutVars>
          <dgm:bulletEnabled val="1"/>
        </dgm:presLayoutVars>
      </dgm:prSet>
      <dgm:spPr/>
    </dgm:pt>
    <dgm:pt modelId="{E8B61DBE-1EEE-42F9-82C6-D4C158A519EC}" type="pres">
      <dgm:prSet presAssocID="{4A79F8A1-753C-43BF-A2FE-4ABB4E46609D}" presName="image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866391F1-993D-4D38-AB51-F258D3A35DC6}" type="pres">
      <dgm:prSet presAssocID="{4A79F8A1-753C-43BF-A2FE-4ABB4E46609D}" presName="childNode" presStyleLbl="node1" presStyleIdx="0" presStyleCnt="3" custLinFactNeighborX="1519" custLinFactNeighborY="-1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AB4CE9-E9E3-4347-9895-A2E1086C4C99}" type="pres">
      <dgm:prSet presAssocID="{4A79F8A1-753C-43BF-A2FE-4ABB4E46609D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A12931-FB88-42C4-8195-2E76F07A05DC}" type="pres">
      <dgm:prSet presAssocID="{E503D793-6BE4-4847-8DD8-FB3FCC474D0D}" presName="sibTrans" presStyleCnt="0"/>
      <dgm:spPr/>
    </dgm:pt>
    <dgm:pt modelId="{86B1CC18-F018-4F56-BC28-E8EB47D302A0}" type="pres">
      <dgm:prSet presAssocID="{D2B42D10-A384-4E88-B8FE-3CEB1342CB6F}" presName="compositeNode" presStyleCnt="0">
        <dgm:presLayoutVars>
          <dgm:bulletEnabled val="1"/>
        </dgm:presLayoutVars>
      </dgm:prSet>
      <dgm:spPr/>
    </dgm:pt>
    <dgm:pt modelId="{81F99990-B389-48B0-A399-B388AAA9CCB8}" type="pres">
      <dgm:prSet presAssocID="{D2B42D10-A384-4E88-B8FE-3CEB1342CB6F}" presName="image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</dgm:spPr>
    </dgm:pt>
    <dgm:pt modelId="{C6629BA0-DDF2-4A18-B308-68A48CAF4FD5}" type="pres">
      <dgm:prSet presAssocID="{D2B42D10-A384-4E88-B8FE-3CEB1342CB6F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3F9E82-BB6A-49B8-BC5A-EC450AC85AE3}" type="pres">
      <dgm:prSet presAssocID="{D2B42D10-A384-4E88-B8FE-3CEB1342CB6F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6F126D-00A2-4517-A530-22C6389BCD3F}" type="pres">
      <dgm:prSet presAssocID="{BBC3F8AB-4536-4394-8CF8-27279A64DE71}" presName="sibTrans" presStyleCnt="0"/>
      <dgm:spPr/>
    </dgm:pt>
    <dgm:pt modelId="{6EF321F4-9BBD-4774-A557-BFA88134E23B}" type="pres">
      <dgm:prSet presAssocID="{834B1917-AB5F-4F8A-8EB6-C79AD6F6B29E}" presName="compositeNode" presStyleCnt="0">
        <dgm:presLayoutVars>
          <dgm:bulletEnabled val="1"/>
        </dgm:presLayoutVars>
      </dgm:prSet>
      <dgm:spPr/>
    </dgm:pt>
    <dgm:pt modelId="{46125224-37F2-4042-8B37-330678B9F9FE}" type="pres">
      <dgm:prSet presAssocID="{834B1917-AB5F-4F8A-8EB6-C79AD6F6B29E}" presName="image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5F216998-C20E-41B3-AEBD-160FB746EEDC}" type="pres">
      <dgm:prSet presAssocID="{834B1917-AB5F-4F8A-8EB6-C79AD6F6B29E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C34CBF-17FD-4EE9-8116-6CA0D38E25E0}" type="pres">
      <dgm:prSet presAssocID="{834B1917-AB5F-4F8A-8EB6-C79AD6F6B29E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E100E2-7650-4990-A800-D80CB734ED63}" type="presOf" srcId="{5860FFCF-0602-4CC0-A383-E40F8A5361DA}" destId="{866391F1-993D-4D38-AB51-F258D3A35DC6}" srcOrd="0" destOrd="1" presId="urn:microsoft.com/office/officeart/2005/8/layout/hList2"/>
    <dgm:cxn modelId="{B58649F4-7413-4550-BB1D-A67949C95CB8}" type="presOf" srcId="{D2B42D10-A384-4E88-B8FE-3CEB1342CB6F}" destId="{463F9E82-BB6A-49B8-BC5A-EC450AC85AE3}" srcOrd="0" destOrd="0" presId="urn:microsoft.com/office/officeart/2005/8/layout/hList2"/>
    <dgm:cxn modelId="{41E04315-0E00-4DDF-A944-100976098690}" srcId="{834B1917-AB5F-4F8A-8EB6-C79AD6F6B29E}" destId="{A48223EF-A0A5-4FC4-9CAF-0D7526389568}" srcOrd="0" destOrd="0" parTransId="{540E184B-AB20-4C19-A943-E47440AE0178}" sibTransId="{A90CD636-5E9C-4259-A39A-09B410B7A1AA}"/>
    <dgm:cxn modelId="{18532E2B-15DC-4372-892B-3ED87A3B1A3F}" type="presOf" srcId="{834B1917-AB5F-4F8A-8EB6-C79AD6F6B29E}" destId="{D3C34CBF-17FD-4EE9-8116-6CA0D38E25E0}" srcOrd="0" destOrd="0" presId="urn:microsoft.com/office/officeart/2005/8/layout/hList2"/>
    <dgm:cxn modelId="{EA49D82B-0226-4A9B-A180-A5D5085DBCD1}" type="presOf" srcId="{ADC24F7C-8E9C-4C6E-96FF-8532D9338C47}" destId="{866391F1-993D-4D38-AB51-F258D3A35DC6}" srcOrd="0" destOrd="3" presId="urn:microsoft.com/office/officeart/2005/8/layout/hList2"/>
    <dgm:cxn modelId="{828675BE-5AC4-4BF9-BF6A-F14559957AF4}" type="presOf" srcId="{C3FB783B-EA89-4ABB-BEB5-5FDAA5C925A9}" destId="{B77882F4-CF97-4723-91C6-73F9C8E7B14B}" srcOrd="0" destOrd="0" presId="urn:microsoft.com/office/officeart/2005/8/layout/hList2"/>
    <dgm:cxn modelId="{1BEBD2E0-11FF-4457-B067-807D753C2362}" srcId="{4A79F8A1-753C-43BF-A2FE-4ABB4E46609D}" destId="{75D47EBE-A66A-4CF9-83A7-92BD5F13CF58}" srcOrd="0" destOrd="0" parTransId="{C2F22744-9CDB-4E5A-8F03-07CA2BD4A7C6}" sibTransId="{508E8F3C-88F5-466C-8581-FFFBFBF2DB4C}"/>
    <dgm:cxn modelId="{B3D2AC2F-2F4D-403B-AC16-9E833EC674C3}" srcId="{C3FB783B-EA89-4ABB-BEB5-5FDAA5C925A9}" destId="{D2B42D10-A384-4E88-B8FE-3CEB1342CB6F}" srcOrd="1" destOrd="0" parTransId="{75551DD1-1BAF-4CB9-9AF8-B7739B896BC1}" sibTransId="{BBC3F8AB-4536-4394-8CF8-27279A64DE71}"/>
    <dgm:cxn modelId="{FB54D736-9ADE-41B5-82D2-ED6655290A05}" type="presOf" srcId="{97273331-30EE-4A40-BDCE-53DA03A40BA2}" destId="{C6629BA0-DDF2-4A18-B308-68A48CAF4FD5}" srcOrd="0" destOrd="0" presId="urn:microsoft.com/office/officeart/2005/8/layout/hList2"/>
    <dgm:cxn modelId="{062205C4-7235-4C17-B74A-3DCFB3B2C73F}" type="presOf" srcId="{0C1757B7-FEF6-49C6-8BAE-386C09E1D834}" destId="{5F216998-C20E-41B3-AEBD-160FB746EEDC}" srcOrd="0" destOrd="1" presId="urn:microsoft.com/office/officeart/2005/8/layout/hList2"/>
    <dgm:cxn modelId="{BE63464D-FA03-410F-8713-10799B8ABE66}" srcId="{4A79F8A1-753C-43BF-A2FE-4ABB4E46609D}" destId="{F7724B70-08D0-479D-8F5C-E819A41196EF}" srcOrd="2" destOrd="0" parTransId="{F08B30DA-78A4-45C7-9FA2-9F607B1183DD}" sibTransId="{0D7E113F-EE02-46BF-BF88-A9FBB28ECBEB}"/>
    <dgm:cxn modelId="{5237F27A-DB77-4195-87B2-F643E540CC15}" srcId="{D2B42D10-A384-4E88-B8FE-3CEB1342CB6F}" destId="{426699AB-73C5-4195-ABB1-6C15BEB5D439}" srcOrd="2" destOrd="0" parTransId="{83AE7F41-BE92-461D-B5D7-8E69398FF574}" sibTransId="{E408E395-F831-4BAB-86D6-185C0EA87D0F}"/>
    <dgm:cxn modelId="{DB300F13-D8E6-4C47-844D-A491F690300D}" type="presOf" srcId="{FCC4DA2B-C28A-4CF3-B100-BD1AA26FB4A2}" destId="{C6629BA0-DDF2-4A18-B308-68A48CAF4FD5}" srcOrd="0" destOrd="1" presId="urn:microsoft.com/office/officeart/2005/8/layout/hList2"/>
    <dgm:cxn modelId="{C8C5C599-DCF8-46A2-AA08-7EA94A0D6CDD}" srcId="{4A79F8A1-753C-43BF-A2FE-4ABB4E46609D}" destId="{5860FFCF-0602-4CC0-A383-E40F8A5361DA}" srcOrd="1" destOrd="0" parTransId="{7EDC4C02-3A9E-4833-AAAA-5F9DBF5B3940}" sibTransId="{13517E6A-7697-48FF-A24A-3C7252C531FF}"/>
    <dgm:cxn modelId="{3C27DE66-955C-4A0A-8853-EEB7584086DE}" srcId="{C3FB783B-EA89-4ABB-BEB5-5FDAA5C925A9}" destId="{4A79F8A1-753C-43BF-A2FE-4ABB4E46609D}" srcOrd="0" destOrd="0" parTransId="{0CC64FBD-8E50-4DE2-9FD3-261405407B52}" sibTransId="{E503D793-6BE4-4847-8DD8-FB3FCC474D0D}"/>
    <dgm:cxn modelId="{B4F4BBB1-7D48-4829-9ED9-40F9AADE458D}" srcId="{C3FB783B-EA89-4ABB-BEB5-5FDAA5C925A9}" destId="{834B1917-AB5F-4F8A-8EB6-C79AD6F6B29E}" srcOrd="2" destOrd="0" parTransId="{B5349472-67C5-4E69-A92E-E99D574CC07C}" sibTransId="{87227F43-5710-43EC-B72E-EB4C8F87778E}"/>
    <dgm:cxn modelId="{8BBC8737-36AC-4F27-ABA5-568F25988C9D}" srcId="{D2B42D10-A384-4E88-B8FE-3CEB1342CB6F}" destId="{FCC4DA2B-C28A-4CF3-B100-BD1AA26FB4A2}" srcOrd="1" destOrd="0" parTransId="{7FAEB6DB-A55C-44FE-9C47-D400C80BC55E}" sibTransId="{B8DC14E4-DE4A-4389-8052-D6E122C5F4B1}"/>
    <dgm:cxn modelId="{0B56A5E7-5AEB-4237-A9C6-668672D59DE7}" type="presOf" srcId="{5A7AD0C5-0FBF-4F55-8476-7740A39A577C}" destId="{C6629BA0-DDF2-4A18-B308-68A48CAF4FD5}" srcOrd="0" destOrd="3" presId="urn:microsoft.com/office/officeart/2005/8/layout/hList2"/>
    <dgm:cxn modelId="{B14797AC-D728-470C-BD99-0EEEC7A165E3}" srcId="{D2B42D10-A384-4E88-B8FE-3CEB1342CB6F}" destId="{97273331-30EE-4A40-BDCE-53DA03A40BA2}" srcOrd="0" destOrd="0" parTransId="{27533795-DD21-471B-8A95-509D233430D8}" sibTransId="{BA75AAB0-D7B3-4F4B-B1D9-CA7674AF1096}"/>
    <dgm:cxn modelId="{CA2E6AD4-4372-471D-A058-7D180EF2527B}" type="presOf" srcId="{A48223EF-A0A5-4FC4-9CAF-0D7526389568}" destId="{5F216998-C20E-41B3-AEBD-160FB746EEDC}" srcOrd="0" destOrd="0" presId="urn:microsoft.com/office/officeart/2005/8/layout/hList2"/>
    <dgm:cxn modelId="{6292D5E4-1720-4E60-AF98-84201542E5F0}" type="presOf" srcId="{4A79F8A1-753C-43BF-A2FE-4ABB4E46609D}" destId="{FDAB4CE9-E9E3-4347-9895-A2E1086C4C99}" srcOrd="0" destOrd="0" presId="urn:microsoft.com/office/officeart/2005/8/layout/hList2"/>
    <dgm:cxn modelId="{F8B0772D-FF99-401C-91D4-B43E7557AB73}" srcId="{D2B42D10-A384-4E88-B8FE-3CEB1342CB6F}" destId="{5A7AD0C5-0FBF-4F55-8476-7740A39A577C}" srcOrd="3" destOrd="0" parTransId="{87B26417-1EBC-4557-8B37-E92565873B37}" sibTransId="{F6458AEF-3EF3-4D81-B40A-845FB3DBA0AF}"/>
    <dgm:cxn modelId="{1E6650C6-49CE-4F8B-8C84-C3860D3790BD}" type="presOf" srcId="{426699AB-73C5-4195-ABB1-6C15BEB5D439}" destId="{C6629BA0-DDF2-4A18-B308-68A48CAF4FD5}" srcOrd="0" destOrd="2" presId="urn:microsoft.com/office/officeart/2005/8/layout/hList2"/>
    <dgm:cxn modelId="{D3BAABF8-A3E8-498A-B2DA-42BF60C4189A}" srcId="{834B1917-AB5F-4F8A-8EB6-C79AD6F6B29E}" destId="{0C1757B7-FEF6-49C6-8BAE-386C09E1D834}" srcOrd="1" destOrd="0" parTransId="{54A961D3-02D7-4BB9-B87D-DB58D8489C7F}" sibTransId="{8E1E2E87-EE03-4663-B33A-755BBE3A15AF}"/>
    <dgm:cxn modelId="{B438B5F0-E63B-4B52-98D6-29D02AD096C0}" type="presOf" srcId="{75D47EBE-A66A-4CF9-83A7-92BD5F13CF58}" destId="{866391F1-993D-4D38-AB51-F258D3A35DC6}" srcOrd="0" destOrd="0" presId="urn:microsoft.com/office/officeart/2005/8/layout/hList2"/>
    <dgm:cxn modelId="{7B73425C-EEEA-4C83-8D20-0ED2858F4300}" type="presOf" srcId="{F7724B70-08D0-479D-8F5C-E819A41196EF}" destId="{866391F1-993D-4D38-AB51-F258D3A35DC6}" srcOrd="0" destOrd="2" presId="urn:microsoft.com/office/officeart/2005/8/layout/hList2"/>
    <dgm:cxn modelId="{729A4932-A0FF-41E5-AA9C-D92FA2B084DA}" srcId="{4A79F8A1-753C-43BF-A2FE-4ABB4E46609D}" destId="{ADC24F7C-8E9C-4C6E-96FF-8532D9338C47}" srcOrd="3" destOrd="0" parTransId="{1590535A-2AB3-40B3-A638-A410F5DF86AE}" sibTransId="{5F99B12C-5218-4A3C-AD32-25CB453AFAA7}"/>
    <dgm:cxn modelId="{130391EA-87A9-442F-86E2-8B54D05255D8}" type="presParOf" srcId="{B77882F4-CF97-4723-91C6-73F9C8E7B14B}" destId="{53B0778F-B0D8-4737-B3C3-D331846F9066}" srcOrd="0" destOrd="0" presId="urn:microsoft.com/office/officeart/2005/8/layout/hList2"/>
    <dgm:cxn modelId="{F987B042-28E8-42A6-A095-42545CA1156D}" type="presParOf" srcId="{53B0778F-B0D8-4737-B3C3-D331846F9066}" destId="{E8B61DBE-1EEE-42F9-82C6-D4C158A519EC}" srcOrd="0" destOrd="0" presId="urn:microsoft.com/office/officeart/2005/8/layout/hList2"/>
    <dgm:cxn modelId="{56BA00BB-3C74-491F-8390-273D6391848E}" type="presParOf" srcId="{53B0778F-B0D8-4737-B3C3-D331846F9066}" destId="{866391F1-993D-4D38-AB51-F258D3A35DC6}" srcOrd="1" destOrd="0" presId="urn:microsoft.com/office/officeart/2005/8/layout/hList2"/>
    <dgm:cxn modelId="{36D33E48-B90E-4599-93DE-BFBC2C8B66E1}" type="presParOf" srcId="{53B0778F-B0D8-4737-B3C3-D331846F9066}" destId="{FDAB4CE9-E9E3-4347-9895-A2E1086C4C99}" srcOrd="2" destOrd="0" presId="urn:microsoft.com/office/officeart/2005/8/layout/hList2"/>
    <dgm:cxn modelId="{0198232A-5FCC-452B-A66C-89BD71907B31}" type="presParOf" srcId="{B77882F4-CF97-4723-91C6-73F9C8E7B14B}" destId="{2FA12931-FB88-42C4-8195-2E76F07A05DC}" srcOrd="1" destOrd="0" presId="urn:microsoft.com/office/officeart/2005/8/layout/hList2"/>
    <dgm:cxn modelId="{0C482426-6A0E-4EAD-8474-021E55E21B27}" type="presParOf" srcId="{B77882F4-CF97-4723-91C6-73F9C8E7B14B}" destId="{86B1CC18-F018-4F56-BC28-E8EB47D302A0}" srcOrd="2" destOrd="0" presId="urn:microsoft.com/office/officeart/2005/8/layout/hList2"/>
    <dgm:cxn modelId="{CC0885B2-07F1-4F68-ADF8-AB085146BE35}" type="presParOf" srcId="{86B1CC18-F018-4F56-BC28-E8EB47D302A0}" destId="{81F99990-B389-48B0-A399-B388AAA9CCB8}" srcOrd="0" destOrd="0" presId="urn:microsoft.com/office/officeart/2005/8/layout/hList2"/>
    <dgm:cxn modelId="{33A7789F-433A-4066-A528-AB145FC8613D}" type="presParOf" srcId="{86B1CC18-F018-4F56-BC28-E8EB47D302A0}" destId="{C6629BA0-DDF2-4A18-B308-68A48CAF4FD5}" srcOrd="1" destOrd="0" presId="urn:microsoft.com/office/officeart/2005/8/layout/hList2"/>
    <dgm:cxn modelId="{D07D869D-87BC-44E0-BCB7-921814977454}" type="presParOf" srcId="{86B1CC18-F018-4F56-BC28-E8EB47D302A0}" destId="{463F9E82-BB6A-49B8-BC5A-EC450AC85AE3}" srcOrd="2" destOrd="0" presId="urn:microsoft.com/office/officeart/2005/8/layout/hList2"/>
    <dgm:cxn modelId="{9D105160-F486-4B07-B0C1-56A57F9D47D6}" type="presParOf" srcId="{B77882F4-CF97-4723-91C6-73F9C8E7B14B}" destId="{096F126D-00A2-4517-A530-22C6389BCD3F}" srcOrd="3" destOrd="0" presId="urn:microsoft.com/office/officeart/2005/8/layout/hList2"/>
    <dgm:cxn modelId="{5174111D-6183-4F98-A251-8DCD12399842}" type="presParOf" srcId="{B77882F4-CF97-4723-91C6-73F9C8E7B14B}" destId="{6EF321F4-9BBD-4774-A557-BFA88134E23B}" srcOrd="4" destOrd="0" presId="urn:microsoft.com/office/officeart/2005/8/layout/hList2"/>
    <dgm:cxn modelId="{5B645A91-3A2D-48DD-8EFB-6710B62ACA80}" type="presParOf" srcId="{6EF321F4-9BBD-4774-A557-BFA88134E23B}" destId="{46125224-37F2-4042-8B37-330678B9F9FE}" srcOrd="0" destOrd="0" presId="urn:microsoft.com/office/officeart/2005/8/layout/hList2"/>
    <dgm:cxn modelId="{EEFE5747-AC48-44CD-9B63-EA5DB13C706A}" type="presParOf" srcId="{6EF321F4-9BBD-4774-A557-BFA88134E23B}" destId="{5F216998-C20E-41B3-AEBD-160FB746EEDC}" srcOrd="1" destOrd="0" presId="urn:microsoft.com/office/officeart/2005/8/layout/hList2"/>
    <dgm:cxn modelId="{FE6E9108-6BA8-4753-8BEE-DFFAC3FCF528}" type="presParOf" srcId="{6EF321F4-9BBD-4774-A557-BFA88134E23B}" destId="{D3C34CBF-17FD-4EE9-8116-6CA0D38E25E0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E741B6-C428-4945-8479-97CF87527523}" type="doc">
      <dgm:prSet loTypeId="urn:microsoft.com/office/officeart/2005/8/layout/hProcess10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6570BF-0E28-46F2-BD5F-14669A399A8D}">
      <dgm:prSet phldrT="[Text]"/>
      <dgm:spPr/>
      <dgm:t>
        <a:bodyPr/>
        <a:lstStyle/>
        <a:p>
          <a:r>
            <a:rPr lang="en-US" dirty="0" smtClean="0"/>
            <a:t>Need</a:t>
          </a:r>
          <a:endParaRPr lang="en-US" dirty="0"/>
        </a:p>
      </dgm:t>
    </dgm:pt>
    <dgm:pt modelId="{7BD3ABC3-F14B-4E70-94CC-984A47587FFF}" type="parTrans" cxnId="{A6831DE4-7538-4C50-A662-38906B696FBA}">
      <dgm:prSet/>
      <dgm:spPr/>
      <dgm:t>
        <a:bodyPr/>
        <a:lstStyle/>
        <a:p>
          <a:endParaRPr lang="en-US"/>
        </a:p>
      </dgm:t>
    </dgm:pt>
    <dgm:pt modelId="{99981552-7816-4D04-A711-5DC04DE10B48}" type="sibTrans" cxnId="{A6831DE4-7538-4C50-A662-38906B696FBA}">
      <dgm:prSet/>
      <dgm:spPr/>
      <dgm:t>
        <a:bodyPr/>
        <a:lstStyle/>
        <a:p>
          <a:endParaRPr lang="en-US"/>
        </a:p>
      </dgm:t>
    </dgm:pt>
    <dgm:pt modelId="{229E2C0A-0901-45FD-801C-969CE6A426D8}">
      <dgm:prSet phldrT="[Text]"/>
      <dgm:spPr/>
      <dgm:t>
        <a:bodyPr/>
        <a:lstStyle/>
        <a:p>
          <a:r>
            <a:rPr lang="en-US" dirty="0" smtClean="0"/>
            <a:t>Research</a:t>
          </a:r>
          <a:endParaRPr lang="en-US" dirty="0"/>
        </a:p>
      </dgm:t>
    </dgm:pt>
    <dgm:pt modelId="{D3FEB587-76D5-49E1-885D-13389C0A4618}" type="parTrans" cxnId="{6A23456B-0AFC-4C88-80B7-B8455983CB73}">
      <dgm:prSet/>
      <dgm:spPr/>
      <dgm:t>
        <a:bodyPr/>
        <a:lstStyle/>
        <a:p>
          <a:endParaRPr lang="en-US"/>
        </a:p>
      </dgm:t>
    </dgm:pt>
    <dgm:pt modelId="{FD19D983-6EC9-4E27-AE04-37879551532E}" type="sibTrans" cxnId="{6A23456B-0AFC-4C88-80B7-B8455983CB73}">
      <dgm:prSet/>
      <dgm:spPr/>
      <dgm:t>
        <a:bodyPr/>
        <a:lstStyle/>
        <a:p>
          <a:endParaRPr lang="en-US"/>
        </a:p>
      </dgm:t>
    </dgm:pt>
    <dgm:pt modelId="{CA3F88CC-487E-4FD3-8FB1-C17835391E3D}">
      <dgm:prSet phldrT="[Text]"/>
      <dgm:spPr/>
      <dgm:t>
        <a:bodyPr/>
        <a:lstStyle/>
        <a:p>
          <a:r>
            <a:rPr lang="en-US" dirty="0" smtClean="0"/>
            <a:t>Teaching support</a:t>
          </a:r>
          <a:endParaRPr lang="en-US" dirty="0"/>
        </a:p>
      </dgm:t>
    </dgm:pt>
    <dgm:pt modelId="{FE9D2146-8F42-48A3-92DB-1F9B79F6E31C}" type="parTrans" cxnId="{190B12EA-E4AE-4628-A49B-821590E1C649}">
      <dgm:prSet/>
      <dgm:spPr/>
      <dgm:t>
        <a:bodyPr/>
        <a:lstStyle/>
        <a:p>
          <a:endParaRPr lang="en-US"/>
        </a:p>
      </dgm:t>
    </dgm:pt>
    <dgm:pt modelId="{0F1BB018-A81A-4E54-BBD0-6066BD807CB7}" type="sibTrans" cxnId="{190B12EA-E4AE-4628-A49B-821590E1C649}">
      <dgm:prSet/>
      <dgm:spPr/>
      <dgm:t>
        <a:bodyPr/>
        <a:lstStyle/>
        <a:p>
          <a:endParaRPr lang="en-US"/>
        </a:p>
      </dgm:t>
    </dgm:pt>
    <dgm:pt modelId="{93129655-6599-4155-BADD-C2BE63307FA7}">
      <dgm:prSet phldrT="[Text]"/>
      <dgm:spPr/>
      <dgm:t>
        <a:bodyPr/>
        <a:lstStyle/>
        <a:p>
          <a:r>
            <a:rPr lang="en-US" dirty="0" smtClean="0"/>
            <a:t>Right Role</a:t>
          </a:r>
          <a:endParaRPr lang="en-US" dirty="0"/>
        </a:p>
      </dgm:t>
    </dgm:pt>
    <dgm:pt modelId="{5B2946CC-D4ED-4A7C-B47D-B683C3219885}" type="parTrans" cxnId="{D09E33DB-04A1-4CCF-866E-0DC53AF87B76}">
      <dgm:prSet/>
      <dgm:spPr/>
      <dgm:t>
        <a:bodyPr/>
        <a:lstStyle/>
        <a:p>
          <a:endParaRPr lang="en-US"/>
        </a:p>
      </dgm:t>
    </dgm:pt>
    <dgm:pt modelId="{903C7711-B667-40D0-AAFA-9D1F356999CB}" type="sibTrans" cxnId="{D09E33DB-04A1-4CCF-866E-0DC53AF87B76}">
      <dgm:prSet/>
      <dgm:spPr/>
      <dgm:t>
        <a:bodyPr/>
        <a:lstStyle/>
        <a:p>
          <a:endParaRPr lang="en-US"/>
        </a:p>
      </dgm:t>
    </dgm:pt>
    <dgm:pt modelId="{9DE2C7AF-6060-4DF0-BCE1-297F7E56E37B}">
      <dgm:prSet phldrT="[Text]"/>
      <dgm:spPr/>
      <dgm:t>
        <a:bodyPr/>
        <a:lstStyle/>
        <a:p>
          <a:r>
            <a:rPr lang="en-US" dirty="0" smtClean="0"/>
            <a:t>High level vs low level researcher</a:t>
          </a:r>
          <a:endParaRPr lang="en-US" dirty="0"/>
        </a:p>
      </dgm:t>
    </dgm:pt>
    <dgm:pt modelId="{12FB98BD-D95A-415D-A317-F1F1F3F86C9D}" type="parTrans" cxnId="{9636B8C0-435B-498B-AFA7-664E7C971DF4}">
      <dgm:prSet/>
      <dgm:spPr/>
      <dgm:t>
        <a:bodyPr/>
        <a:lstStyle/>
        <a:p>
          <a:endParaRPr lang="en-US"/>
        </a:p>
      </dgm:t>
    </dgm:pt>
    <dgm:pt modelId="{676934E9-23C0-4776-9114-85398F6A13E2}" type="sibTrans" cxnId="{9636B8C0-435B-498B-AFA7-664E7C971DF4}">
      <dgm:prSet/>
      <dgm:spPr/>
      <dgm:t>
        <a:bodyPr/>
        <a:lstStyle/>
        <a:p>
          <a:endParaRPr lang="en-US"/>
        </a:p>
      </dgm:t>
    </dgm:pt>
    <dgm:pt modelId="{3CAE333B-314D-4D34-82D6-03549861F0F6}">
      <dgm:prSet phldrT="[Text]"/>
      <dgm:spPr/>
      <dgm:t>
        <a:bodyPr/>
        <a:lstStyle/>
        <a:p>
          <a:r>
            <a:rPr lang="en-US" dirty="0" smtClean="0"/>
            <a:t>TA vs Grader</a:t>
          </a:r>
          <a:endParaRPr lang="en-US" dirty="0"/>
        </a:p>
      </dgm:t>
    </dgm:pt>
    <dgm:pt modelId="{EF3B6E8D-F629-43DF-83AA-4B41F3901D00}" type="parTrans" cxnId="{99C86DE8-C4FD-43BC-A9F0-45284BF3178D}">
      <dgm:prSet/>
      <dgm:spPr/>
      <dgm:t>
        <a:bodyPr/>
        <a:lstStyle/>
        <a:p>
          <a:endParaRPr lang="en-US"/>
        </a:p>
      </dgm:t>
    </dgm:pt>
    <dgm:pt modelId="{422048FC-1FA5-45B8-86AF-A114EE372C55}" type="sibTrans" cxnId="{99C86DE8-C4FD-43BC-A9F0-45284BF3178D}">
      <dgm:prSet/>
      <dgm:spPr/>
      <dgm:t>
        <a:bodyPr/>
        <a:lstStyle/>
        <a:p>
          <a:endParaRPr lang="en-US"/>
        </a:p>
      </dgm:t>
    </dgm:pt>
    <dgm:pt modelId="{779AE507-24CF-4B66-BA58-7F53C23FDF40}">
      <dgm:prSet phldrT="[Text]"/>
      <dgm:spPr/>
      <dgm:t>
        <a:bodyPr/>
        <a:lstStyle/>
        <a:p>
          <a:r>
            <a:rPr lang="en-US" dirty="0" smtClean="0"/>
            <a:t>Hire Right</a:t>
          </a:r>
          <a:endParaRPr lang="en-US" dirty="0"/>
        </a:p>
      </dgm:t>
    </dgm:pt>
    <dgm:pt modelId="{D5BBF04E-E4EB-43D7-B79D-11DCAFDF1B1F}" type="parTrans" cxnId="{E1DF7F2A-0AD9-41A9-BB7C-B00CDA392387}">
      <dgm:prSet/>
      <dgm:spPr/>
      <dgm:t>
        <a:bodyPr/>
        <a:lstStyle/>
        <a:p>
          <a:endParaRPr lang="en-US"/>
        </a:p>
      </dgm:t>
    </dgm:pt>
    <dgm:pt modelId="{DD8B5266-6507-4D3A-B100-ED609821AE67}" type="sibTrans" cxnId="{E1DF7F2A-0AD9-41A9-BB7C-B00CDA392387}">
      <dgm:prSet/>
      <dgm:spPr/>
      <dgm:t>
        <a:bodyPr/>
        <a:lstStyle/>
        <a:p>
          <a:endParaRPr lang="en-US"/>
        </a:p>
      </dgm:t>
    </dgm:pt>
    <dgm:pt modelId="{4B651DA8-15C3-46CD-AC38-D213722C7732}">
      <dgm:prSet phldrT="[Text]"/>
      <dgm:spPr/>
      <dgm:t>
        <a:bodyPr/>
        <a:lstStyle/>
        <a:p>
          <a:r>
            <a:rPr lang="en-US" dirty="0" smtClean="0"/>
            <a:t>Technical Skills</a:t>
          </a:r>
          <a:endParaRPr lang="en-US" dirty="0"/>
        </a:p>
      </dgm:t>
    </dgm:pt>
    <dgm:pt modelId="{A97F35A5-C998-45CF-A9BB-2C96916DDC4A}" type="parTrans" cxnId="{00D9A79E-B8DC-416F-BD2E-9A5B32548883}">
      <dgm:prSet/>
      <dgm:spPr/>
      <dgm:t>
        <a:bodyPr/>
        <a:lstStyle/>
        <a:p>
          <a:endParaRPr lang="en-US"/>
        </a:p>
      </dgm:t>
    </dgm:pt>
    <dgm:pt modelId="{37243A4F-776A-4831-B9FB-7FF64C8DAB74}" type="sibTrans" cxnId="{00D9A79E-B8DC-416F-BD2E-9A5B32548883}">
      <dgm:prSet/>
      <dgm:spPr/>
      <dgm:t>
        <a:bodyPr/>
        <a:lstStyle/>
        <a:p>
          <a:endParaRPr lang="en-US"/>
        </a:p>
      </dgm:t>
    </dgm:pt>
    <dgm:pt modelId="{9DD912B2-5A14-4343-9D28-77D16DFF3C2E}">
      <dgm:prSet phldrT="[Text]"/>
      <dgm:spPr/>
      <dgm:t>
        <a:bodyPr/>
        <a:lstStyle/>
        <a:p>
          <a:r>
            <a:rPr lang="en-US" dirty="0" smtClean="0"/>
            <a:t>Interpersonal Skills</a:t>
          </a:r>
          <a:endParaRPr lang="en-US" dirty="0"/>
        </a:p>
      </dgm:t>
    </dgm:pt>
    <dgm:pt modelId="{38E2289A-BCBE-4076-9B01-5DEA3754AC5E}" type="parTrans" cxnId="{3BBE6F6F-981C-4BCE-BAD4-742B60114486}">
      <dgm:prSet/>
      <dgm:spPr/>
      <dgm:t>
        <a:bodyPr/>
        <a:lstStyle/>
        <a:p>
          <a:endParaRPr lang="en-US"/>
        </a:p>
      </dgm:t>
    </dgm:pt>
    <dgm:pt modelId="{59023654-FBA6-4FA6-B6F4-5C775C190B98}" type="sibTrans" cxnId="{3BBE6F6F-981C-4BCE-BAD4-742B60114486}">
      <dgm:prSet/>
      <dgm:spPr/>
      <dgm:t>
        <a:bodyPr/>
        <a:lstStyle/>
        <a:p>
          <a:endParaRPr lang="en-US"/>
        </a:p>
      </dgm:t>
    </dgm:pt>
    <dgm:pt modelId="{3F21E4CB-71DB-4524-B7BE-0432E49E22D4}" type="pres">
      <dgm:prSet presAssocID="{0EE741B6-C428-4945-8479-97CF8752752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1F08DA-F08C-4383-A618-EC67FD2D1305}" type="pres">
      <dgm:prSet presAssocID="{696570BF-0E28-46F2-BD5F-14669A399A8D}" presName="composite" presStyleCnt="0"/>
      <dgm:spPr/>
    </dgm:pt>
    <dgm:pt modelId="{12AE23B0-7540-4571-8600-D2F5BB4575A2}" type="pres">
      <dgm:prSet presAssocID="{696570BF-0E28-46F2-BD5F-14669A399A8D}" presName="imagSh" presStyleLbl="b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9C840634-0D98-4C96-9403-5BC1C3B6D415}" type="pres">
      <dgm:prSet presAssocID="{696570BF-0E28-46F2-BD5F-14669A399A8D}" presName="txNode" presStyleLbl="node1" presStyleIdx="0" presStyleCnt="3" custScaleX="112528" custScaleY="104798" custLinFactNeighborX="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E9B04B-3676-4197-86CB-9D3169C82C40}" type="pres">
      <dgm:prSet presAssocID="{99981552-7816-4D04-A711-5DC04DE10B48}" presName="sibTrans" presStyleLbl="sibTrans2D1" presStyleIdx="0" presStyleCnt="2"/>
      <dgm:spPr/>
      <dgm:t>
        <a:bodyPr/>
        <a:lstStyle/>
        <a:p>
          <a:endParaRPr lang="en-US"/>
        </a:p>
      </dgm:t>
    </dgm:pt>
    <dgm:pt modelId="{9881D4B7-5DA3-41F3-8F28-BE9C2C5D5AFE}" type="pres">
      <dgm:prSet presAssocID="{99981552-7816-4D04-A711-5DC04DE10B48}" presName="connTx" presStyleLbl="sibTrans2D1" presStyleIdx="0" presStyleCnt="2"/>
      <dgm:spPr/>
      <dgm:t>
        <a:bodyPr/>
        <a:lstStyle/>
        <a:p>
          <a:endParaRPr lang="en-US"/>
        </a:p>
      </dgm:t>
    </dgm:pt>
    <dgm:pt modelId="{5771867F-F40F-4306-8429-EA298E8FA5AF}" type="pres">
      <dgm:prSet presAssocID="{93129655-6599-4155-BADD-C2BE63307FA7}" presName="composite" presStyleCnt="0"/>
      <dgm:spPr/>
    </dgm:pt>
    <dgm:pt modelId="{604811B4-05AC-415D-BB77-EAF96485D930}" type="pres">
      <dgm:prSet presAssocID="{93129655-6599-4155-BADD-C2BE63307FA7}" presName="imagSh" presStyleLbl="b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</dgm:spPr>
    </dgm:pt>
    <dgm:pt modelId="{AF7CA7E6-A52C-4FDD-8561-9BDFD24A41A9}" type="pres">
      <dgm:prSet presAssocID="{93129655-6599-4155-BADD-C2BE63307FA7}" presName="txNode" presStyleLbl="node1" presStyleIdx="1" presStyleCnt="3" custScaleX="108416" custScaleY="104589" custLinFactNeighborX="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02441F-431D-4DF6-B2ED-D1F750DD6E1C}" type="pres">
      <dgm:prSet presAssocID="{903C7711-B667-40D0-AAFA-9D1F356999CB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9116DAD-64DD-4C79-8E72-B4AF845C57A6}" type="pres">
      <dgm:prSet presAssocID="{903C7711-B667-40D0-AAFA-9D1F356999CB}" presName="connTx" presStyleLbl="sibTrans2D1" presStyleIdx="1" presStyleCnt="2"/>
      <dgm:spPr/>
      <dgm:t>
        <a:bodyPr/>
        <a:lstStyle/>
        <a:p>
          <a:endParaRPr lang="en-US"/>
        </a:p>
      </dgm:t>
    </dgm:pt>
    <dgm:pt modelId="{F1CD67A1-6E95-4122-887C-DB62EF952ABF}" type="pres">
      <dgm:prSet presAssocID="{779AE507-24CF-4B66-BA58-7F53C23FDF40}" presName="composite" presStyleCnt="0"/>
      <dgm:spPr/>
    </dgm:pt>
    <dgm:pt modelId="{4914F11B-C3C9-444F-BBA5-2A6194CCA26E}" type="pres">
      <dgm:prSet presAssocID="{779AE507-24CF-4B66-BA58-7F53C23FDF40}" presName="imagSh" presStyleLbl="b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701C800C-86AD-476D-8B1B-98C7ED73D777}" type="pres">
      <dgm:prSet presAssocID="{779AE507-24CF-4B66-BA58-7F53C23FDF40}" presName="txNode" presStyleLbl="node1" presStyleIdx="2" presStyleCnt="3" custScaleX="112997" custScaleY="102540" custLinFactNeighborX="2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36B8C0-435B-498B-AFA7-664E7C971DF4}" srcId="{93129655-6599-4155-BADD-C2BE63307FA7}" destId="{9DE2C7AF-6060-4DF0-BCE1-297F7E56E37B}" srcOrd="0" destOrd="0" parTransId="{12FB98BD-D95A-415D-A317-F1F1F3F86C9D}" sibTransId="{676934E9-23C0-4776-9114-85398F6A13E2}"/>
    <dgm:cxn modelId="{09DC57BB-CA67-4DA2-857E-45B90713EA70}" type="presOf" srcId="{3CAE333B-314D-4D34-82D6-03549861F0F6}" destId="{AF7CA7E6-A52C-4FDD-8561-9BDFD24A41A9}" srcOrd="0" destOrd="2" presId="urn:microsoft.com/office/officeart/2005/8/layout/hProcess10"/>
    <dgm:cxn modelId="{00D9A79E-B8DC-416F-BD2E-9A5B32548883}" srcId="{779AE507-24CF-4B66-BA58-7F53C23FDF40}" destId="{4B651DA8-15C3-46CD-AC38-D213722C7732}" srcOrd="0" destOrd="0" parTransId="{A97F35A5-C998-45CF-A9BB-2C96916DDC4A}" sibTransId="{37243A4F-776A-4831-B9FB-7FF64C8DAB74}"/>
    <dgm:cxn modelId="{3BBE6F6F-981C-4BCE-BAD4-742B60114486}" srcId="{779AE507-24CF-4B66-BA58-7F53C23FDF40}" destId="{9DD912B2-5A14-4343-9D28-77D16DFF3C2E}" srcOrd="1" destOrd="0" parTransId="{38E2289A-BCBE-4076-9B01-5DEA3754AC5E}" sibTransId="{59023654-FBA6-4FA6-B6F4-5C775C190B98}"/>
    <dgm:cxn modelId="{56561B3B-086F-49E0-9506-A2BC28CF8B83}" type="presOf" srcId="{4B651DA8-15C3-46CD-AC38-D213722C7732}" destId="{701C800C-86AD-476D-8B1B-98C7ED73D777}" srcOrd="0" destOrd="1" presId="urn:microsoft.com/office/officeart/2005/8/layout/hProcess10"/>
    <dgm:cxn modelId="{8810AF33-72D5-4D5B-9AB0-300573814FC3}" type="presOf" srcId="{0EE741B6-C428-4945-8479-97CF87527523}" destId="{3F21E4CB-71DB-4524-B7BE-0432E49E22D4}" srcOrd="0" destOrd="0" presId="urn:microsoft.com/office/officeart/2005/8/layout/hProcess10"/>
    <dgm:cxn modelId="{A6831DE4-7538-4C50-A662-38906B696FBA}" srcId="{0EE741B6-C428-4945-8479-97CF87527523}" destId="{696570BF-0E28-46F2-BD5F-14669A399A8D}" srcOrd="0" destOrd="0" parTransId="{7BD3ABC3-F14B-4E70-94CC-984A47587FFF}" sibTransId="{99981552-7816-4D04-A711-5DC04DE10B48}"/>
    <dgm:cxn modelId="{712E7C24-6CFD-4876-818D-1ECE5F2F8DF9}" type="presOf" srcId="{9DE2C7AF-6060-4DF0-BCE1-297F7E56E37B}" destId="{AF7CA7E6-A52C-4FDD-8561-9BDFD24A41A9}" srcOrd="0" destOrd="1" presId="urn:microsoft.com/office/officeart/2005/8/layout/hProcess10"/>
    <dgm:cxn modelId="{9E6D8B06-0B6F-4C9B-B8DE-7E8823F53E5E}" type="presOf" srcId="{779AE507-24CF-4B66-BA58-7F53C23FDF40}" destId="{701C800C-86AD-476D-8B1B-98C7ED73D777}" srcOrd="0" destOrd="0" presId="urn:microsoft.com/office/officeart/2005/8/layout/hProcess10"/>
    <dgm:cxn modelId="{6E139889-6D50-462C-BC02-7E3C2FF7DA15}" type="presOf" srcId="{696570BF-0E28-46F2-BD5F-14669A399A8D}" destId="{9C840634-0D98-4C96-9403-5BC1C3B6D415}" srcOrd="0" destOrd="0" presId="urn:microsoft.com/office/officeart/2005/8/layout/hProcess10"/>
    <dgm:cxn modelId="{99C86DE8-C4FD-43BC-A9F0-45284BF3178D}" srcId="{93129655-6599-4155-BADD-C2BE63307FA7}" destId="{3CAE333B-314D-4D34-82D6-03549861F0F6}" srcOrd="1" destOrd="0" parTransId="{EF3B6E8D-F629-43DF-83AA-4B41F3901D00}" sibTransId="{422048FC-1FA5-45B8-86AF-A114EE372C55}"/>
    <dgm:cxn modelId="{B8B5192F-8AA4-4481-A325-9D9233971954}" type="presOf" srcId="{903C7711-B667-40D0-AAFA-9D1F356999CB}" destId="{6B02441F-431D-4DF6-B2ED-D1F750DD6E1C}" srcOrd="0" destOrd="0" presId="urn:microsoft.com/office/officeart/2005/8/layout/hProcess10"/>
    <dgm:cxn modelId="{B7455635-CDC9-4737-8B47-AB7094CC2446}" type="presOf" srcId="{99981552-7816-4D04-A711-5DC04DE10B48}" destId="{9881D4B7-5DA3-41F3-8F28-BE9C2C5D5AFE}" srcOrd="1" destOrd="0" presId="urn:microsoft.com/office/officeart/2005/8/layout/hProcess10"/>
    <dgm:cxn modelId="{2EB24B89-DF2D-4172-8084-65CC9A861278}" type="presOf" srcId="{CA3F88CC-487E-4FD3-8FB1-C17835391E3D}" destId="{9C840634-0D98-4C96-9403-5BC1C3B6D415}" srcOrd="0" destOrd="2" presId="urn:microsoft.com/office/officeart/2005/8/layout/hProcess10"/>
    <dgm:cxn modelId="{D09E33DB-04A1-4CCF-866E-0DC53AF87B76}" srcId="{0EE741B6-C428-4945-8479-97CF87527523}" destId="{93129655-6599-4155-BADD-C2BE63307FA7}" srcOrd="1" destOrd="0" parTransId="{5B2946CC-D4ED-4A7C-B47D-B683C3219885}" sibTransId="{903C7711-B667-40D0-AAFA-9D1F356999CB}"/>
    <dgm:cxn modelId="{B9B75962-1FF1-411D-A879-35747F5B5290}" type="presOf" srcId="{93129655-6599-4155-BADD-C2BE63307FA7}" destId="{AF7CA7E6-A52C-4FDD-8561-9BDFD24A41A9}" srcOrd="0" destOrd="0" presId="urn:microsoft.com/office/officeart/2005/8/layout/hProcess10"/>
    <dgm:cxn modelId="{CD5793F3-E759-4F1B-8F75-7FBF3560A481}" type="presOf" srcId="{903C7711-B667-40D0-AAFA-9D1F356999CB}" destId="{E9116DAD-64DD-4C79-8E72-B4AF845C57A6}" srcOrd="1" destOrd="0" presId="urn:microsoft.com/office/officeart/2005/8/layout/hProcess10"/>
    <dgm:cxn modelId="{AFE36B5E-D6DB-4D0E-9D32-8C1821EA7FD2}" type="presOf" srcId="{9DD912B2-5A14-4343-9D28-77D16DFF3C2E}" destId="{701C800C-86AD-476D-8B1B-98C7ED73D777}" srcOrd="0" destOrd="2" presId="urn:microsoft.com/office/officeart/2005/8/layout/hProcess10"/>
    <dgm:cxn modelId="{6A23456B-0AFC-4C88-80B7-B8455983CB73}" srcId="{696570BF-0E28-46F2-BD5F-14669A399A8D}" destId="{229E2C0A-0901-45FD-801C-969CE6A426D8}" srcOrd="0" destOrd="0" parTransId="{D3FEB587-76D5-49E1-885D-13389C0A4618}" sibTransId="{FD19D983-6EC9-4E27-AE04-37879551532E}"/>
    <dgm:cxn modelId="{116A917D-1077-4BE6-A2C6-B789FC39FAED}" type="presOf" srcId="{99981552-7816-4D04-A711-5DC04DE10B48}" destId="{64E9B04B-3676-4197-86CB-9D3169C82C40}" srcOrd="0" destOrd="0" presId="urn:microsoft.com/office/officeart/2005/8/layout/hProcess10"/>
    <dgm:cxn modelId="{2CFA2747-3917-4819-83A4-627A73CD550D}" type="presOf" srcId="{229E2C0A-0901-45FD-801C-969CE6A426D8}" destId="{9C840634-0D98-4C96-9403-5BC1C3B6D415}" srcOrd="0" destOrd="1" presId="urn:microsoft.com/office/officeart/2005/8/layout/hProcess10"/>
    <dgm:cxn modelId="{E1DF7F2A-0AD9-41A9-BB7C-B00CDA392387}" srcId="{0EE741B6-C428-4945-8479-97CF87527523}" destId="{779AE507-24CF-4B66-BA58-7F53C23FDF40}" srcOrd="2" destOrd="0" parTransId="{D5BBF04E-E4EB-43D7-B79D-11DCAFDF1B1F}" sibTransId="{DD8B5266-6507-4D3A-B100-ED609821AE67}"/>
    <dgm:cxn modelId="{190B12EA-E4AE-4628-A49B-821590E1C649}" srcId="{696570BF-0E28-46F2-BD5F-14669A399A8D}" destId="{CA3F88CC-487E-4FD3-8FB1-C17835391E3D}" srcOrd="1" destOrd="0" parTransId="{FE9D2146-8F42-48A3-92DB-1F9B79F6E31C}" sibTransId="{0F1BB018-A81A-4E54-BBD0-6066BD807CB7}"/>
    <dgm:cxn modelId="{C67E0527-F27E-4032-B79C-3D0559B0436F}" type="presParOf" srcId="{3F21E4CB-71DB-4524-B7BE-0432E49E22D4}" destId="{701F08DA-F08C-4383-A618-EC67FD2D1305}" srcOrd="0" destOrd="0" presId="urn:microsoft.com/office/officeart/2005/8/layout/hProcess10"/>
    <dgm:cxn modelId="{7E9DE86C-2668-438B-976C-709EFF220048}" type="presParOf" srcId="{701F08DA-F08C-4383-A618-EC67FD2D1305}" destId="{12AE23B0-7540-4571-8600-D2F5BB4575A2}" srcOrd="0" destOrd="0" presId="urn:microsoft.com/office/officeart/2005/8/layout/hProcess10"/>
    <dgm:cxn modelId="{CC62F98D-3825-4E3D-A0B2-78660D412D15}" type="presParOf" srcId="{701F08DA-F08C-4383-A618-EC67FD2D1305}" destId="{9C840634-0D98-4C96-9403-5BC1C3B6D415}" srcOrd="1" destOrd="0" presId="urn:microsoft.com/office/officeart/2005/8/layout/hProcess10"/>
    <dgm:cxn modelId="{09296868-5E8B-40C7-B452-B0A38FA590E8}" type="presParOf" srcId="{3F21E4CB-71DB-4524-B7BE-0432E49E22D4}" destId="{64E9B04B-3676-4197-86CB-9D3169C82C40}" srcOrd="1" destOrd="0" presId="urn:microsoft.com/office/officeart/2005/8/layout/hProcess10"/>
    <dgm:cxn modelId="{75FF5032-3459-4085-935E-403BB03898F9}" type="presParOf" srcId="{64E9B04B-3676-4197-86CB-9D3169C82C40}" destId="{9881D4B7-5DA3-41F3-8F28-BE9C2C5D5AFE}" srcOrd="0" destOrd="0" presId="urn:microsoft.com/office/officeart/2005/8/layout/hProcess10"/>
    <dgm:cxn modelId="{89646A1C-F791-4CEF-B2CC-8A657C78B4D4}" type="presParOf" srcId="{3F21E4CB-71DB-4524-B7BE-0432E49E22D4}" destId="{5771867F-F40F-4306-8429-EA298E8FA5AF}" srcOrd="2" destOrd="0" presId="urn:microsoft.com/office/officeart/2005/8/layout/hProcess10"/>
    <dgm:cxn modelId="{5FD02307-3E2C-4680-A06C-A8760D38B878}" type="presParOf" srcId="{5771867F-F40F-4306-8429-EA298E8FA5AF}" destId="{604811B4-05AC-415D-BB77-EAF96485D930}" srcOrd="0" destOrd="0" presId="urn:microsoft.com/office/officeart/2005/8/layout/hProcess10"/>
    <dgm:cxn modelId="{0D99457F-DB63-4132-AAE5-C5666E6CF5D6}" type="presParOf" srcId="{5771867F-F40F-4306-8429-EA298E8FA5AF}" destId="{AF7CA7E6-A52C-4FDD-8561-9BDFD24A41A9}" srcOrd="1" destOrd="0" presId="urn:microsoft.com/office/officeart/2005/8/layout/hProcess10"/>
    <dgm:cxn modelId="{B19AD289-7596-4380-B106-71A63AE8B6D2}" type="presParOf" srcId="{3F21E4CB-71DB-4524-B7BE-0432E49E22D4}" destId="{6B02441F-431D-4DF6-B2ED-D1F750DD6E1C}" srcOrd="3" destOrd="0" presId="urn:microsoft.com/office/officeart/2005/8/layout/hProcess10"/>
    <dgm:cxn modelId="{CA984D02-2AC7-4647-82BD-2E7F77CCE61C}" type="presParOf" srcId="{6B02441F-431D-4DF6-B2ED-D1F750DD6E1C}" destId="{E9116DAD-64DD-4C79-8E72-B4AF845C57A6}" srcOrd="0" destOrd="0" presId="urn:microsoft.com/office/officeart/2005/8/layout/hProcess10"/>
    <dgm:cxn modelId="{F1794F8B-A8CB-4483-84ED-F729C245D5A3}" type="presParOf" srcId="{3F21E4CB-71DB-4524-B7BE-0432E49E22D4}" destId="{F1CD67A1-6E95-4122-887C-DB62EF952ABF}" srcOrd="4" destOrd="0" presId="urn:microsoft.com/office/officeart/2005/8/layout/hProcess10"/>
    <dgm:cxn modelId="{464F224E-4F4C-4527-966F-620E4E1425EF}" type="presParOf" srcId="{F1CD67A1-6E95-4122-887C-DB62EF952ABF}" destId="{4914F11B-C3C9-444F-BBA5-2A6194CCA26E}" srcOrd="0" destOrd="0" presId="urn:microsoft.com/office/officeart/2005/8/layout/hProcess10"/>
    <dgm:cxn modelId="{867EB6F2-D7C7-461F-9497-F48EA4768C92}" type="presParOf" srcId="{F1CD67A1-6E95-4122-887C-DB62EF952ABF}" destId="{701C800C-86AD-476D-8B1B-98C7ED73D777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F1CE2F-188D-45A7-8AC5-0FD674416AB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05D4AD-9887-4433-9D65-02B57664EE81}">
      <dgm:prSet phldrT="[Text]" custT="1"/>
      <dgm:spPr/>
      <dgm:t>
        <a:bodyPr/>
        <a:lstStyle/>
        <a:p>
          <a:r>
            <a:rPr lang="en-US" sz="2800" b="1" dirty="0" smtClean="0"/>
            <a:t>Upon Hire</a:t>
          </a:r>
          <a:endParaRPr lang="en-US" sz="2800" b="1" dirty="0"/>
        </a:p>
      </dgm:t>
    </dgm:pt>
    <dgm:pt modelId="{58D305AA-DDC7-49B9-A63E-9DFB22623918}" type="parTrans" cxnId="{31EF8D12-4238-4BDE-9298-C8368574F001}">
      <dgm:prSet/>
      <dgm:spPr/>
      <dgm:t>
        <a:bodyPr/>
        <a:lstStyle/>
        <a:p>
          <a:endParaRPr lang="en-US"/>
        </a:p>
      </dgm:t>
    </dgm:pt>
    <dgm:pt modelId="{6061928E-7464-4059-A1A2-387997CE46C8}" type="sibTrans" cxnId="{31EF8D12-4238-4BDE-9298-C8368574F001}">
      <dgm:prSet/>
      <dgm:spPr/>
      <dgm:t>
        <a:bodyPr/>
        <a:lstStyle/>
        <a:p>
          <a:endParaRPr lang="en-US"/>
        </a:p>
      </dgm:t>
    </dgm:pt>
    <dgm:pt modelId="{6B1B383A-E8DF-41B7-AF46-B33D53CF5B69}">
      <dgm:prSet phldrT="[Text]"/>
      <dgm:spPr/>
      <dgm:t>
        <a:bodyPr/>
        <a:lstStyle/>
        <a:p>
          <a:r>
            <a:rPr lang="en-US" dirty="0" smtClean="0"/>
            <a:t>Job Description</a:t>
          </a:r>
          <a:endParaRPr lang="en-US" dirty="0"/>
        </a:p>
      </dgm:t>
    </dgm:pt>
    <dgm:pt modelId="{7B5A85AE-E365-41FD-83EB-601BF5C603C7}" type="parTrans" cxnId="{74F4B05F-6124-4DF3-A2AE-7C226C03D88F}">
      <dgm:prSet/>
      <dgm:spPr/>
      <dgm:t>
        <a:bodyPr/>
        <a:lstStyle/>
        <a:p>
          <a:endParaRPr lang="en-US"/>
        </a:p>
      </dgm:t>
    </dgm:pt>
    <dgm:pt modelId="{CDF8490D-1271-44EE-9173-2908D057522B}" type="sibTrans" cxnId="{74F4B05F-6124-4DF3-A2AE-7C226C03D88F}">
      <dgm:prSet/>
      <dgm:spPr/>
      <dgm:t>
        <a:bodyPr/>
        <a:lstStyle/>
        <a:p>
          <a:endParaRPr lang="en-US"/>
        </a:p>
      </dgm:t>
    </dgm:pt>
    <dgm:pt modelId="{F1D847E4-6D0E-463D-8A97-D911C29107EA}">
      <dgm:prSet phldrT="[Text]"/>
      <dgm:spPr/>
      <dgm:t>
        <a:bodyPr/>
        <a:lstStyle/>
        <a:p>
          <a:r>
            <a:rPr lang="en-US" dirty="0" smtClean="0"/>
            <a:t>Letters of Expectation</a:t>
          </a:r>
          <a:endParaRPr lang="en-US" dirty="0"/>
        </a:p>
      </dgm:t>
    </dgm:pt>
    <dgm:pt modelId="{ACA2BDB4-282E-4573-85CA-850DE3C33CD1}" type="parTrans" cxnId="{FB13758D-D4D4-4E33-9E53-8C4B1972B5CB}">
      <dgm:prSet/>
      <dgm:spPr/>
      <dgm:t>
        <a:bodyPr/>
        <a:lstStyle/>
        <a:p>
          <a:endParaRPr lang="en-US"/>
        </a:p>
      </dgm:t>
    </dgm:pt>
    <dgm:pt modelId="{DE146C7B-AFA3-4707-BB29-6FC5491E17AB}" type="sibTrans" cxnId="{FB13758D-D4D4-4E33-9E53-8C4B1972B5CB}">
      <dgm:prSet/>
      <dgm:spPr/>
      <dgm:t>
        <a:bodyPr/>
        <a:lstStyle/>
        <a:p>
          <a:endParaRPr lang="en-US"/>
        </a:p>
      </dgm:t>
    </dgm:pt>
    <dgm:pt modelId="{ADA0691C-916E-48F9-8F5C-129A85753D0A}">
      <dgm:prSet phldrT="[Text]" custT="1"/>
      <dgm:spPr/>
      <dgm:t>
        <a:bodyPr anchor="b"/>
        <a:lstStyle/>
        <a:p>
          <a:r>
            <a:rPr lang="en-US" sz="1800" b="1" dirty="0" smtClean="0"/>
            <a:t>Regular Oversight and Responsibility</a:t>
          </a:r>
          <a:endParaRPr lang="en-US" sz="1800" b="1" dirty="0"/>
        </a:p>
      </dgm:t>
    </dgm:pt>
    <dgm:pt modelId="{4983DAC1-BF3F-4F6F-8F9C-84C142309768}" type="parTrans" cxnId="{3503EC12-B8D5-4E47-BDE2-6E996C644906}">
      <dgm:prSet/>
      <dgm:spPr/>
      <dgm:t>
        <a:bodyPr/>
        <a:lstStyle/>
        <a:p>
          <a:endParaRPr lang="en-US"/>
        </a:p>
      </dgm:t>
    </dgm:pt>
    <dgm:pt modelId="{CA2FE9D7-9870-45DB-994C-96612330F4DC}" type="sibTrans" cxnId="{3503EC12-B8D5-4E47-BDE2-6E996C644906}">
      <dgm:prSet/>
      <dgm:spPr/>
      <dgm:t>
        <a:bodyPr/>
        <a:lstStyle/>
        <a:p>
          <a:endParaRPr lang="en-US"/>
        </a:p>
      </dgm:t>
    </dgm:pt>
    <dgm:pt modelId="{142A474E-7354-4318-9166-EE766890015A}">
      <dgm:prSet phldrT="[Text]"/>
      <dgm:spPr/>
      <dgm:t>
        <a:bodyPr/>
        <a:lstStyle/>
        <a:p>
          <a:r>
            <a:rPr lang="en-US" dirty="0" smtClean="0"/>
            <a:t>1:1 Meetings</a:t>
          </a:r>
          <a:endParaRPr lang="en-US" dirty="0"/>
        </a:p>
      </dgm:t>
    </dgm:pt>
    <dgm:pt modelId="{01B9EA2A-980B-4CB4-B539-3D55497B1187}" type="parTrans" cxnId="{790BF381-F88F-4D68-95C0-CBD837192492}">
      <dgm:prSet/>
      <dgm:spPr/>
      <dgm:t>
        <a:bodyPr/>
        <a:lstStyle/>
        <a:p>
          <a:endParaRPr lang="en-US"/>
        </a:p>
      </dgm:t>
    </dgm:pt>
    <dgm:pt modelId="{33BC84BC-0D44-4B62-A195-60179C6CFD9E}" type="sibTrans" cxnId="{790BF381-F88F-4D68-95C0-CBD837192492}">
      <dgm:prSet/>
      <dgm:spPr/>
      <dgm:t>
        <a:bodyPr/>
        <a:lstStyle/>
        <a:p>
          <a:endParaRPr lang="en-US"/>
        </a:p>
      </dgm:t>
    </dgm:pt>
    <dgm:pt modelId="{4A36DDCC-8CC3-48E7-9352-35140810362E}">
      <dgm:prSet phldrT="[Text]"/>
      <dgm:spPr/>
      <dgm:t>
        <a:bodyPr/>
        <a:lstStyle/>
        <a:p>
          <a:r>
            <a:rPr lang="en-US" dirty="0" smtClean="0"/>
            <a:t>Formal Intervention</a:t>
          </a:r>
          <a:endParaRPr lang="en-US" dirty="0"/>
        </a:p>
      </dgm:t>
    </dgm:pt>
    <dgm:pt modelId="{AD5B8131-512B-467A-BA48-212EF770B56F}" type="parTrans" cxnId="{7D62D272-5570-4900-A8A9-9E43A8EA2254}">
      <dgm:prSet/>
      <dgm:spPr/>
      <dgm:t>
        <a:bodyPr/>
        <a:lstStyle/>
        <a:p>
          <a:endParaRPr lang="en-US"/>
        </a:p>
      </dgm:t>
    </dgm:pt>
    <dgm:pt modelId="{222F2BF8-A24E-4291-92E5-FB4B2BD19A05}" type="sibTrans" cxnId="{7D62D272-5570-4900-A8A9-9E43A8EA2254}">
      <dgm:prSet/>
      <dgm:spPr/>
      <dgm:t>
        <a:bodyPr/>
        <a:lstStyle/>
        <a:p>
          <a:endParaRPr lang="en-US"/>
        </a:p>
      </dgm:t>
    </dgm:pt>
    <dgm:pt modelId="{3B0376AC-BC02-490B-8CDE-75DC05565D80}">
      <dgm:prSet phldrT="[Text]" custT="1"/>
      <dgm:spPr/>
      <dgm:t>
        <a:bodyPr/>
        <a:lstStyle/>
        <a:p>
          <a:r>
            <a:rPr lang="en-US" sz="2400" b="1" dirty="0" smtClean="0"/>
            <a:t>Formal Corrective Action</a:t>
          </a:r>
          <a:endParaRPr lang="en-US" sz="2400" b="1" dirty="0"/>
        </a:p>
      </dgm:t>
    </dgm:pt>
    <dgm:pt modelId="{666B825C-A354-4F31-9057-66F346F0F857}" type="parTrans" cxnId="{AC0C84B0-5D95-4561-8911-3DD7CB6E98A2}">
      <dgm:prSet/>
      <dgm:spPr/>
      <dgm:t>
        <a:bodyPr/>
        <a:lstStyle/>
        <a:p>
          <a:endParaRPr lang="en-US"/>
        </a:p>
      </dgm:t>
    </dgm:pt>
    <dgm:pt modelId="{67CF056B-E92C-40FF-8B56-136C44173F7B}" type="sibTrans" cxnId="{AC0C84B0-5D95-4561-8911-3DD7CB6E98A2}">
      <dgm:prSet/>
      <dgm:spPr/>
      <dgm:t>
        <a:bodyPr/>
        <a:lstStyle/>
        <a:p>
          <a:endParaRPr lang="en-US"/>
        </a:p>
      </dgm:t>
    </dgm:pt>
    <dgm:pt modelId="{4BBC55D3-26A3-403F-91DE-2BF75A4B88BD}">
      <dgm:prSet phldrT="[Text]"/>
      <dgm:spPr/>
      <dgm:t>
        <a:bodyPr/>
        <a:lstStyle/>
        <a:p>
          <a:r>
            <a:rPr lang="en-US" dirty="0" smtClean="0"/>
            <a:t>Discipline</a:t>
          </a:r>
          <a:endParaRPr lang="en-US" dirty="0"/>
        </a:p>
      </dgm:t>
    </dgm:pt>
    <dgm:pt modelId="{94A70035-33BC-4B3B-A232-E432B9D3A44B}" type="parTrans" cxnId="{C4FE05DB-9DEB-4CEF-94C0-F8FA0B667412}">
      <dgm:prSet/>
      <dgm:spPr/>
      <dgm:t>
        <a:bodyPr/>
        <a:lstStyle/>
        <a:p>
          <a:endParaRPr lang="en-US"/>
        </a:p>
      </dgm:t>
    </dgm:pt>
    <dgm:pt modelId="{074606B3-0687-4BAF-9E21-D9388D88FEB4}" type="sibTrans" cxnId="{C4FE05DB-9DEB-4CEF-94C0-F8FA0B667412}">
      <dgm:prSet/>
      <dgm:spPr/>
      <dgm:t>
        <a:bodyPr/>
        <a:lstStyle/>
        <a:p>
          <a:endParaRPr lang="en-US"/>
        </a:p>
      </dgm:t>
    </dgm:pt>
    <dgm:pt modelId="{C004B9EB-DA6B-4C3A-9008-0444AA623F69}">
      <dgm:prSet phldrT="[Text]"/>
      <dgm:spPr/>
      <dgm:t>
        <a:bodyPr/>
        <a:lstStyle/>
        <a:p>
          <a:r>
            <a:rPr lang="en-US" dirty="0" smtClean="0"/>
            <a:t>Dismissal</a:t>
          </a:r>
          <a:endParaRPr lang="en-US" dirty="0"/>
        </a:p>
      </dgm:t>
    </dgm:pt>
    <dgm:pt modelId="{D6E3510A-7AE4-4037-A54E-5D375065EB22}" type="parTrans" cxnId="{6F467201-F6CD-41D5-93F8-8605FD2F6E96}">
      <dgm:prSet/>
      <dgm:spPr/>
      <dgm:t>
        <a:bodyPr/>
        <a:lstStyle/>
        <a:p>
          <a:endParaRPr lang="en-US"/>
        </a:p>
      </dgm:t>
    </dgm:pt>
    <dgm:pt modelId="{0E8797AB-C8B9-4EDA-AE32-B7C583B24F04}" type="sibTrans" cxnId="{6F467201-F6CD-41D5-93F8-8605FD2F6E96}">
      <dgm:prSet/>
      <dgm:spPr/>
      <dgm:t>
        <a:bodyPr/>
        <a:lstStyle/>
        <a:p>
          <a:endParaRPr lang="en-US"/>
        </a:p>
      </dgm:t>
    </dgm:pt>
    <dgm:pt modelId="{2B43B8A5-5348-4293-806E-432676E7515E}" type="pres">
      <dgm:prSet presAssocID="{61F1CE2F-188D-45A7-8AC5-0FD674416AB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DA346B-83F9-4E95-B69C-5CE5575C8F30}" type="pres">
      <dgm:prSet presAssocID="{3B0376AC-BC02-490B-8CDE-75DC05565D80}" presName="boxAndChildren" presStyleCnt="0"/>
      <dgm:spPr/>
    </dgm:pt>
    <dgm:pt modelId="{89D957EE-2176-4989-A752-8345DDD8C7D8}" type="pres">
      <dgm:prSet presAssocID="{3B0376AC-BC02-490B-8CDE-75DC05565D80}" presName="parentTextBox" presStyleLbl="node1" presStyleIdx="0" presStyleCnt="3"/>
      <dgm:spPr/>
      <dgm:t>
        <a:bodyPr/>
        <a:lstStyle/>
        <a:p>
          <a:endParaRPr lang="en-US"/>
        </a:p>
      </dgm:t>
    </dgm:pt>
    <dgm:pt modelId="{B0FA70EB-0BFC-48F3-BA21-B8E3053A9F4C}" type="pres">
      <dgm:prSet presAssocID="{3B0376AC-BC02-490B-8CDE-75DC05565D80}" presName="entireBox" presStyleLbl="node1" presStyleIdx="0" presStyleCnt="3"/>
      <dgm:spPr/>
      <dgm:t>
        <a:bodyPr/>
        <a:lstStyle/>
        <a:p>
          <a:endParaRPr lang="en-US"/>
        </a:p>
      </dgm:t>
    </dgm:pt>
    <dgm:pt modelId="{EE9E76DC-DECF-4A45-8AAA-22E49CED0B38}" type="pres">
      <dgm:prSet presAssocID="{3B0376AC-BC02-490B-8CDE-75DC05565D80}" presName="descendantBox" presStyleCnt="0"/>
      <dgm:spPr/>
    </dgm:pt>
    <dgm:pt modelId="{48C4B6B1-37E2-4590-85BF-E72C479D7533}" type="pres">
      <dgm:prSet presAssocID="{4BBC55D3-26A3-403F-91DE-2BF75A4B88BD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902F64-C571-40F2-A4F7-A7B9E6F1A3CE}" type="pres">
      <dgm:prSet presAssocID="{C004B9EB-DA6B-4C3A-9008-0444AA623F69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D13594-FAFD-4805-8267-07438B9D8CBA}" type="pres">
      <dgm:prSet presAssocID="{CA2FE9D7-9870-45DB-994C-96612330F4DC}" presName="sp" presStyleCnt="0"/>
      <dgm:spPr/>
    </dgm:pt>
    <dgm:pt modelId="{7A2AE6ED-8732-4FA0-A8E8-4559F95F8150}" type="pres">
      <dgm:prSet presAssocID="{ADA0691C-916E-48F9-8F5C-129A85753D0A}" presName="arrowAndChildren" presStyleCnt="0"/>
      <dgm:spPr/>
    </dgm:pt>
    <dgm:pt modelId="{CFA4CADA-7929-4554-AA59-00F5A4BFEF8B}" type="pres">
      <dgm:prSet presAssocID="{ADA0691C-916E-48F9-8F5C-129A85753D0A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E4B7838F-AA4C-43D0-B41D-EF28F79B54FC}" type="pres">
      <dgm:prSet presAssocID="{ADA0691C-916E-48F9-8F5C-129A85753D0A}" presName="arrow" presStyleLbl="node1" presStyleIdx="1" presStyleCnt="3"/>
      <dgm:spPr/>
      <dgm:t>
        <a:bodyPr/>
        <a:lstStyle/>
        <a:p>
          <a:endParaRPr lang="en-US"/>
        </a:p>
      </dgm:t>
    </dgm:pt>
    <dgm:pt modelId="{DD71D0E6-6B1E-4151-844C-0E6BF15BB571}" type="pres">
      <dgm:prSet presAssocID="{ADA0691C-916E-48F9-8F5C-129A85753D0A}" presName="descendantArrow" presStyleCnt="0"/>
      <dgm:spPr/>
    </dgm:pt>
    <dgm:pt modelId="{7F2FAFAD-184A-4259-98B0-DEE3DBF5C2C0}" type="pres">
      <dgm:prSet presAssocID="{142A474E-7354-4318-9166-EE766890015A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9603AF-9D1B-443C-8362-1E5F2FD48411}" type="pres">
      <dgm:prSet presAssocID="{4A36DDCC-8CC3-48E7-9352-35140810362E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B53F6D-3EF8-4DA5-9925-BA4463BCE3F3}" type="pres">
      <dgm:prSet presAssocID="{6061928E-7464-4059-A1A2-387997CE46C8}" presName="sp" presStyleCnt="0"/>
      <dgm:spPr/>
    </dgm:pt>
    <dgm:pt modelId="{FCBFA614-47DD-464D-935B-9A7222CA2504}" type="pres">
      <dgm:prSet presAssocID="{0405D4AD-9887-4433-9D65-02B57664EE81}" presName="arrowAndChildren" presStyleCnt="0"/>
      <dgm:spPr/>
    </dgm:pt>
    <dgm:pt modelId="{1B2D748A-6634-45FD-B132-13DD115907DA}" type="pres">
      <dgm:prSet presAssocID="{0405D4AD-9887-4433-9D65-02B57664EE81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ECC7AA62-92EF-4300-9AB0-427D2E07693F}" type="pres">
      <dgm:prSet presAssocID="{0405D4AD-9887-4433-9D65-02B57664EE81}" presName="arrow" presStyleLbl="node1" presStyleIdx="2" presStyleCnt="3"/>
      <dgm:spPr/>
      <dgm:t>
        <a:bodyPr/>
        <a:lstStyle/>
        <a:p>
          <a:endParaRPr lang="en-US"/>
        </a:p>
      </dgm:t>
    </dgm:pt>
    <dgm:pt modelId="{52B1C2F2-DFCB-4DA3-8E82-CB7BE2646BD8}" type="pres">
      <dgm:prSet presAssocID="{0405D4AD-9887-4433-9D65-02B57664EE81}" presName="descendantArrow" presStyleCnt="0"/>
      <dgm:spPr/>
    </dgm:pt>
    <dgm:pt modelId="{11B3E1AE-F5D7-461D-B8D4-9B7DDD21E858}" type="pres">
      <dgm:prSet presAssocID="{6B1B383A-E8DF-41B7-AF46-B33D53CF5B69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AA734A-2463-4F40-AB84-8C7359E950FD}" type="pres">
      <dgm:prSet presAssocID="{F1D847E4-6D0E-463D-8A97-D911C29107EA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0319E5-5227-4774-A86F-A52E75DD7630}" type="presOf" srcId="{ADA0691C-916E-48F9-8F5C-129A85753D0A}" destId="{CFA4CADA-7929-4554-AA59-00F5A4BFEF8B}" srcOrd="0" destOrd="0" presId="urn:microsoft.com/office/officeart/2005/8/layout/process4"/>
    <dgm:cxn modelId="{C4FE05DB-9DEB-4CEF-94C0-F8FA0B667412}" srcId="{3B0376AC-BC02-490B-8CDE-75DC05565D80}" destId="{4BBC55D3-26A3-403F-91DE-2BF75A4B88BD}" srcOrd="0" destOrd="0" parTransId="{94A70035-33BC-4B3B-A232-E432B9D3A44B}" sibTransId="{074606B3-0687-4BAF-9E21-D9388D88FEB4}"/>
    <dgm:cxn modelId="{AC0C84B0-5D95-4561-8911-3DD7CB6E98A2}" srcId="{61F1CE2F-188D-45A7-8AC5-0FD674416AB0}" destId="{3B0376AC-BC02-490B-8CDE-75DC05565D80}" srcOrd="2" destOrd="0" parTransId="{666B825C-A354-4F31-9057-66F346F0F857}" sibTransId="{67CF056B-E92C-40FF-8B56-136C44173F7B}"/>
    <dgm:cxn modelId="{A921BD0A-469E-4249-86FA-17B545185445}" type="presOf" srcId="{F1D847E4-6D0E-463D-8A97-D911C29107EA}" destId="{45AA734A-2463-4F40-AB84-8C7359E950FD}" srcOrd="0" destOrd="0" presId="urn:microsoft.com/office/officeart/2005/8/layout/process4"/>
    <dgm:cxn modelId="{74F4B05F-6124-4DF3-A2AE-7C226C03D88F}" srcId="{0405D4AD-9887-4433-9D65-02B57664EE81}" destId="{6B1B383A-E8DF-41B7-AF46-B33D53CF5B69}" srcOrd="0" destOrd="0" parTransId="{7B5A85AE-E365-41FD-83EB-601BF5C603C7}" sibTransId="{CDF8490D-1271-44EE-9173-2908D057522B}"/>
    <dgm:cxn modelId="{0FEAF7CA-F873-41E3-B93E-50A6360463C5}" type="presOf" srcId="{4BBC55D3-26A3-403F-91DE-2BF75A4B88BD}" destId="{48C4B6B1-37E2-4590-85BF-E72C479D7533}" srcOrd="0" destOrd="0" presId="urn:microsoft.com/office/officeart/2005/8/layout/process4"/>
    <dgm:cxn modelId="{790BF381-F88F-4D68-95C0-CBD837192492}" srcId="{ADA0691C-916E-48F9-8F5C-129A85753D0A}" destId="{142A474E-7354-4318-9166-EE766890015A}" srcOrd="0" destOrd="0" parTransId="{01B9EA2A-980B-4CB4-B539-3D55497B1187}" sibTransId="{33BC84BC-0D44-4B62-A195-60179C6CFD9E}"/>
    <dgm:cxn modelId="{0B1A5E35-9728-4C11-9E51-30FA898070C9}" type="presOf" srcId="{C004B9EB-DA6B-4C3A-9008-0444AA623F69}" destId="{19902F64-C571-40F2-A4F7-A7B9E6F1A3CE}" srcOrd="0" destOrd="0" presId="urn:microsoft.com/office/officeart/2005/8/layout/process4"/>
    <dgm:cxn modelId="{D6A5EDA2-DC0E-4C8C-A03F-5D29ABC5153C}" type="presOf" srcId="{3B0376AC-BC02-490B-8CDE-75DC05565D80}" destId="{B0FA70EB-0BFC-48F3-BA21-B8E3053A9F4C}" srcOrd="1" destOrd="0" presId="urn:microsoft.com/office/officeart/2005/8/layout/process4"/>
    <dgm:cxn modelId="{CF055539-4FF4-42F7-A6B6-648CC8F04583}" type="presOf" srcId="{0405D4AD-9887-4433-9D65-02B57664EE81}" destId="{1B2D748A-6634-45FD-B132-13DD115907DA}" srcOrd="0" destOrd="0" presId="urn:microsoft.com/office/officeart/2005/8/layout/process4"/>
    <dgm:cxn modelId="{A21E205E-3337-430E-B2FD-A54AA39C3E4F}" type="presOf" srcId="{3B0376AC-BC02-490B-8CDE-75DC05565D80}" destId="{89D957EE-2176-4989-A752-8345DDD8C7D8}" srcOrd="0" destOrd="0" presId="urn:microsoft.com/office/officeart/2005/8/layout/process4"/>
    <dgm:cxn modelId="{21534C6A-2055-4B3C-BC13-FE855FA3AC59}" type="presOf" srcId="{ADA0691C-916E-48F9-8F5C-129A85753D0A}" destId="{E4B7838F-AA4C-43D0-B41D-EF28F79B54FC}" srcOrd="1" destOrd="0" presId="urn:microsoft.com/office/officeart/2005/8/layout/process4"/>
    <dgm:cxn modelId="{D1EC59F1-86B1-4606-87C3-B6C98BCF8485}" type="presOf" srcId="{61F1CE2F-188D-45A7-8AC5-0FD674416AB0}" destId="{2B43B8A5-5348-4293-806E-432676E7515E}" srcOrd="0" destOrd="0" presId="urn:microsoft.com/office/officeart/2005/8/layout/process4"/>
    <dgm:cxn modelId="{9A53039C-9626-4724-8535-CD79E536EBEA}" type="presOf" srcId="{0405D4AD-9887-4433-9D65-02B57664EE81}" destId="{ECC7AA62-92EF-4300-9AB0-427D2E07693F}" srcOrd="1" destOrd="0" presId="urn:microsoft.com/office/officeart/2005/8/layout/process4"/>
    <dgm:cxn modelId="{6F467201-F6CD-41D5-93F8-8605FD2F6E96}" srcId="{3B0376AC-BC02-490B-8CDE-75DC05565D80}" destId="{C004B9EB-DA6B-4C3A-9008-0444AA623F69}" srcOrd="1" destOrd="0" parTransId="{D6E3510A-7AE4-4037-A54E-5D375065EB22}" sibTransId="{0E8797AB-C8B9-4EDA-AE32-B7C583B24F04}"/>
    <dgm:cxn modelId="{E6DC7C4D-DE68-4207-AADA-AFFA6E4C9C5B}" type="presOf" srcId="{6B1B383A-E8DF-41B7-AF46-B33D53CF5B69}" destId="{11B3E1AE-F5D7-461D-B8D4-9B7DDD21E858}" srcOrd="0" destOrd="0" presId="urn:microsoft.com/office/officeart/2005/8/layout/process4"/>
    <dgm:cxn modelId="{7D62D272-5570-4900-A8A9-9E43A8EA2254}" srcId="{ADA0691C-916E-48F9-8F5C-129A85753D0A}" destId="{4A36DDCC-8CC3-48E7-9352-35140810362E}" srcOrd="1" destOrd="0" parTransId="{AD5B8131-512B-467A-BA48-212EF770B56F}" sibTransId="{222F2BF8-A24E-4291-92E5-FB4B2BD19A05}"/>
    <dgm:cxn modelId="{7423A728-45C5-461D-BB13-A82CAE658C7B}" type="presOf" srcId="{142A474E-7354-4318-9166-EE766890015A}" destId="{7F2FAFAD-184A-4259-98B0-DEE3DBF5C2C0}" srcOrd="0" destOrd="0" presId="urn:microsoft.com/office/officeart/2005/8/layout/process4"/>
    <dgm:cxn modelId="{3503EC12-B8D5-4E47-BDE2-6E996C644906}" srcId="{61F1CE2F-188D-45A7-8AC5-0FD674416AB0}" destId="{ADA0691C-916E-48F9-8F5C-129A85753D0A}" srcOrd="1" destOrd="0" parTransId="{4983DAC1-BF3F-4F6F-8F9C-84C142309768}" sibTransId="{CA2FE9D7-9870-45DB-994C-96612330F4DC}"/>
    <dgm:cxn modelId="{FB13758D-D4D4-4E33-9E53-8C4B1972B5CB}" srcId="{0405D4AD-9887-4433-9D65-02B57664EE81}" destId="{F1D847E4-6D0E-463D-8A97-D911C29107EA}" srcOrd="1" destOrd="0" parTransId="{ACA2BDB4-282E-4573-85CA-850DE3C33CD1}" sibTransId="{DE146C7B-AFA3-4707-BB29-6FC5491E17AB}"/>
    <dgm:cxn modelId="{D7943B7E-83DC-41FA-92EB-6E8B01048953}" type="presOf" srcId="{4A36DDCC-8CC3-48E7-9352-35140810362E}" destId="{7C9603AF-9D1B-443C-8362-1E5F2FD48411}" srcOrd="0" destOrd="0" presId="urn:microsoft.com/office/officeart/2005/8/layout/process4"/>
    <dgm:cxn modelId="{31EF8D12-4238-4BDE-9298-C8368574F001}" srcId="{61F1CE2F-188D-45A7-8AC5-0FD674416AB0}" destId="{0405D4AD-9887-4433-9D65-02B57664EE81}" srcOrd="0" destOrd="0" parTransId="{58D305AA-DDC7-49B9-A63E-9DFB22623918}" sibTransId="{6061928E-7464-4059-A1A2-387997CE46C8}"/>
    <dgm:cxn modelId="{CB525131-5EAB-4BD2-809C-297D07B9D077}" type="presParOf" srcId="{2B43B8A5-5348-4293-806E-432676E7515E}" destId="{B4DA346B-83F9-4E95-B69C-5CE5575C8F30}" srcOrd="0" destOrd="0" presId="urn:microsoft.com/office/officeart/2005/8/layout/process4"/>
    <dgm:cxn modelId="{02982AAC-F08F-41F5-B2B0-FFDB1299D1B9}" type="presParOf" srcId="{B4DA346B-83F9-4E95-B69C-5CE5575C8F30}" destId="{89D957EE-2176-4989-A752-8345DDD8C7D8}" srcOrd="0" destOrd="0" presId="urn:microsoft.com/office/officeart/2005/8/layout/process4"/>
    <dgm:cxn modelId="{79443117-B024-41FA-A542-D13E9DC90B3D}" type="presParOf" srcId="{B4DA346B-83F9-4E95-B69C-5CE5575C8F30}" destId="{B0FA70EB-0BFC-48F3-BA21-B8E3053A9F4C}" srcOrd="1" destOrd="0" presId="urn:microsoft.com/office/officeart/2005/8/layout/process4"/>
    <dgm:cxn modelId="{53D4AF80-F965-420E-9F1E-772BA43A1D0C}" type="presParOf" srcId="{B4DA346B-83F9-4E95-B69C-5CE5575C8F30}" destId="{EE9E76DC-DECF-4A45-8AAA-22E49CED0B38}" srcOrd="2" destOrd="0" presId="urn:microsoft.com/office/officeart/2005/8/layout/process4"/>
    <dgm:cxn modelId="{11E2CCEB-0989-4F78-9ACA-A8937BBDE9B1}" type="presParOf" srcId="{EE9E76DC-DECF-4A45-8AAA-22E49CED0B38}" destId="{48C4B6B1-37E2-4590-85BF-E72C479D7533}" srcOrd="0" destOrd="0" presId="urn:microsoft.com/office/officeart/2005/8/layout/process4"/>
    <dgm:cxn modelId="{74A11676-D924-493D-AE8D-C48EC85F4458}" type="presParOf" srcId="{EE9E76DC-DECF-4A45-8AAA-22E49CED0B38}" destId="{19902F64-C571-40F2-A4F7-A7B9E6F1A3CE}" srcOrd="1" destOrd="0" presId="urn:microsoft.com/office/officeart/2005/8/layout/process4"/>
    <dgm:cxn modelId="{12815E7E-1EC1-4148-A8F5-411950AFF56C}" type="presParOf" srcId="{2B43B8A5-5348-4293-806E-432676E7515E}" destId="{88D13594-FAFD-4805-8267-07438B9D8CBA}" srcOrd="1" destOrd="0" presId="urn:microsoft.com/office/officeart/2005/8/layout/process4"/>
    <dgm:cxn modelId="{EA92A431-B4E3-45E7-BBB2-A4E175E270CD}" type="presParOf" srcId="{2B43B8A5-5348-4293-806E-432676E7515E}" destId="{7A2AE6ED-8732-4FA0-A8E8-4559F95F8150}" srcOrd="2" destOrd="0" presId="urn:microsoft.com/office/officeart/2005/8/layout/process4"/>
    <dgm:cxn modelId="{DC8B94C1-554C-4D19-8FD4-34F44F699131}" type="presParOf" srcId="{7A2AE6ED-8732-4FA0-A8E8-4559F95F8150}" destId="{CFA4CADA-7929-4554-AA59-00F5A4BFEF8B}" srcOrd="0" destOrd="0" presId="urn:microsoft.com/office/officeart/2005/8/layout/process4"/>
    <dgm:cxn modelId="{8B5D7D98-EE63-420B-A1C2-C79A043C3D4F}" type="presParOf" srcId="{7A2AE6ED-8732-4FA0-A8E8-4559F95F8150}" destId="{E4B7838F-AA4C-43D0-B41D-EF28F79B54FC}" srcOrd="1" destOrd="0" presId="urn:microsoft.com/office/officeart/2005/8/layout/process4"/>
    <dgm:cxn modelId="{FF44E22A-304C-4944-8D0C-94D812254134}" type="presParOf" srcId="{7A2AE6ED-8732-4FA0-A8E8-4559F95F8150}" destId="{DD71D0E6-6B1E-4151-844C-0E6BF15BB571}" srcOrd="2" destOrd="0" presId="urn:microsoft.com/office/officeart/2005/8/layout/process4"/>
    <dgm:cxn modelId="{0B0BDC9A-D9EC-48B8-9169-4D12655E1859}" type="presParOf" srcId="{DD71D0E6-6B1E-4151-844C-0E6BF15BB571}" destId="{7F2FAFAD-184A-4259-98B0-DEE3DBF5C2C0}" srcOrd="0" destOrd="0" presId="urn:microsoft.com/office/officeart/2005/8/layout/process4"/>
    <dgm:cxn modelId="{31A772A4-DBEE-426C-A64D-4256D243553B}" type="presParOf" srcId="{DD71D0E6-6B1E-4151-844C-0E6BF15BB571}" destId="{7C9603AF-9D1B-443C-8362-1E5F2FD48411}" srcOrd="1" destOrd="0" presId="urn:microsoft.com/office/officeart/2005/8/layout/process4"/>
    <dgm:cxn modelId="{FC432A76-D4C6-40EB-AF3E-303E1FF2C99F}" type="presParOf" srcId="{2B43B8A5-5348-4293-806E-432676E7515E}" destId="{D7B53F6D-3EF8-4DA5-9925-BA4463BCE3F3}" srcOrd="3" destOrd="0" presId="urn:microsoft.com/office/officeart/2005/8/layout/process4"/>
    <dgm:cxn modelId="{C2E5BE78-ED01-471D-9CEC-BA7E022DF19B}" type="presParOf" srcId="{2B43B8A5-5348-4293-806E-432676E7515E}" destId="{FCBFA614-47DD-464D-935B-9A7222CA2504}" srcOrd="4" destOrd="0" presId="urn:microsoft.com/office/officeart/2005/8/layout/process4"/>
    <dgm:cxn modelId="{5DB9E732-785D-4218-9DCC-4D4BD295C50A}" type="presParOf" srcId="{FCBFA614-47DD-464D-935B-9A7222CA2504}" destId="{1B2D748A-6634-45FD-B132-13DD115907DA}" srcOrd="0" destOrd="0" presId="urn:microsoft.com/office/officeart/2005/8/layout/process4"/>
    <dgm:cxn modelId="{244814C0-8651-4DA2-8CB5-0AFAC0386990}" type="presParOf" srcId="{FCBFA614-47DD-464D-935B-9A7222CA2504}" destId="{ECC7AA62-92EF-4300-9AB0-427D2E07693F}" srcOrd="1" destOrd="0" presId="urn:microsoft.com/office/officeart/2005/8/layout/process4"/>
    <dgm:cxn modelId="{E4834530-2FAF-4EA4-AAE6-07529432B2B0}" type="presParOf" srcId="{FCBFA614-47DD-464D-935B-9A7222CA2504}" destId="{52B1C2F2-DFCB-4DA3-8E82-CB7BE2646BD8}" srcOrd="2" destOrd="0" presId="urn:microsoft.com/office/officeart/2005/8/layout/process4"/>
    <dgm:cxn modelId="{4BACC52E-FEF1-453C-88E5-58CB88268C3A}" type="presParOf" srcId="{52B1C2F2-DFCB-4DA3-8E82-CB7BE2646BD8}" destId="{11B3E1AE-F5D7-461D-B8D4-9B7DDD21E858}" srcOrd="0" destOrd="0" presId="urn:microsoft.com/office/officeart/2005/8/layout/process4"/>
    <dgm:cxn modelId="{2C10CA87-A48B-4225-BEBE-5382177332D2}" type="presParOf" srcId="{52B1C2F2-DFCB-4DA3-8E82-CB7BE2646BD8}" destId="{45AA734A-2463-4F40-AB84-8C7359E950FD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421106-FD2A-49FE-9BD2-1DD16DFDC74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25D23D-574D-4540-899B-D006E2632344}">
      <dgm:prSet phldrT="[Text]" custT="1"/>
      <dgm:spPr/>
      <dgm:t>
        <a:bodyPr/>
        <a:lstStyle/>
        <a:p>
          <a:r>
            <a:rPr lang="en-US" sz="1600" b="1" dirty="0" smtClean="0"/>
            <a:t>Sets Expectations</a:t>
          </a:r>
        </a:p>
        <a:p>
          <a:r>
            <a:rPr lang="en-US" sz="1600" dirty="0" smtClean="0"/>
            <a:t>through:</a:t>
          </a:r>
          <a:endParaRPr lang="en-US" sz="1600" dirty="0"/>
        </a:p>
      </dgm:t>
    </dgm:pt>
    <dgm:pt modelId="{563E5B75-DC3F-40D5-A142-EC699936B838}" type="parTrans" cxnId="{82978BBA-EB23-486F-BC15-C7F2137E850C}">
      <dgm:prSet/>
      <dgm:spPr/>
      <dgm:t>
        <a:bodyPr/>
        <a:lstStyle/>
        <a:p>
          <a:endParaRPr lang="en-US"/>
        </a:p>
      </dgm:t>
    </dgm:pt>
    <dgm:pt modelId="{6CAF857A-1614-4005-BF8B-C844EA69C991}" type="sibTrans" cxnId="{82978BBA-EB23-486F-BC15-C7F2137E850C}">
      <dgm:prSet/>
      <dgm:spPr/>
      <dgm:t>
        <a:bodyPr/>
        <a:lstStyle/>
        <a:p>
          <a:endParaRPr lang="en-US"/>
        </a:p>
      </dgm:t>
    </dgm:pt>
    <dgm:pt modelId="{281DABF3-3C12-4410-AFA5-C27180D37551}">
      <dgm:prSet phldrT="[Text]" custT="1"/>
      <dgm:spPr/>
      <dgm:t>
        <a:bodyPr anchor="ctr"/>
        <a:lstStyle/>
        <a:p>
          <a:r>
            <a:rPr lang="en-US" sz="1400" dirty="0" smtClean="0"/>
            <a:t>Scope of Work</a:t>
          </a:r>
          <a:endParaRPr lang="en-US" sz="1400" dirty="0"/>
        </a:p>
      </dgm:t>
    </dgm:pt>
    <dgm:pt modelId="{493233D6-4681-4EFC-80AC-92EE795B5853}" type="parTrans" cxnId="{61DC62A4-30F4-49B3-9B65-A10189415B94}">
      <dgm:prSet/>
      <dgm:spPr/>
      <dgm:t>
        <a:bodyPr/>
        <a:lstStyle/>
        <a:p>
          <a:endParaRPr lang="en-US"/>
        </a:p>
      </dgm:t>
    </dgm:pt>
    <dgm:pt modelId="{A0FB9EAE-E112-418A-A1EB-41C6027267FB}" type="sibTrans" cxnId="{61DC62A4-30F4-49B3-9B65-A10189415B94}">
      <dgm:prSet/>
      <dgm:spPr/>
      <dgm:t>
        <a:bodyPr/>
        <a:lstStyle/>
        <a:p>
          <a:endParaRPr lang="en-US"/>
        </a:p>
      </dgm:t>
    </dgm:pt>
    <dgm:pt modelId="{C897513B-FCF9-4ECB-8533-2E0A9E65D3AF}">
      <dgm:prSet phldrT="[Text]" custT="1"/>
      <dgm:spPr/>
      <dgm:t>
        <a:bodyPr anchor="ctr"/>
        <a:lstStyle/>
        <a:p>
          <a:r>
            <a:rPr lang="en-US" sz="1400" dirty="0" smtClean="0"/>
            <a:t>Needs of Supervisor</a:t>
          </a:r>
          <a:endParaRPr lang="en-US" sz="1400" dirty="0"/>
        </a:p>
      </dgm:t>
    </dgm:pt>
    <dgm:pt modelId="{6EDD5237-5C69-413C-86C3-DEDD7F89B39E}" type="parTrans" cxnId="{0238B5F2-2A51-4C8F-B00E-2293CC37C063}">
      <dgm:prSet/>
      <dgm:spPr/>
      <dgm:t>
        <a:bodyPr/>
        <a:lstStyle/>
        <a:p>
          <a:endParaRPr lang="en-US"/>
        </a:p>
      </dgm:t>
    </dgm:pt>
    <dgm:pt modelId="{41096698-1418-479F-BAA3-D2328C894558}" type="sibTrans" cxnId="{0238B5F2-2A51-4C8F-B00E-2293CC37C063}">
      <dgm:prSet/>
      <dgm:spPr/>
      <dgm:t>
        <a:bodyPr/>
        <a:lstStyle/>
        <a:p>
          <a:endParaRPr lang="en-US"/>
        </a:p>
      </dgm:t>
    </dgm:pt>
    <dgm:pt modelId="{AE35EBC6-8062-4C51-9EA9-AD6908E832C9}">
      <dgm:prSet phldrT="[Text]" custT="1"/>
      <dgm:spPr/>
      <dgm:t>
        <a:bodyPr anchor="ctr"/>
        <a:lstStyle/>
        <a:p>
          <a:r>
            <a:rPr lang="en-US" sz="1400" dirty="0" smtClean="0"/>
            <a:t>Clear communication</a:t>
          </a:r>
          <a:endParaRPr lang="en-US" sz="1400" dirty="0"/>
        </a:p>
      </dgm:t>
    </dgm:pt>
    <dgm:pt modelId="{12D4C6EF-CD8F-4995-8FFD-4BE479ED4F8C}" type="parTrans" cxnId="{E3AC4B12-0BF8-40B7-8764-C80473E298B8}">
      <dgm:prSet/>
      <dgm:spPr/>
      <dgm:t>
        <a:bodyPr/>
        <a:lstStyle/>
        <a:p>
          <a:endParaRPr lang="en-US"/>
        </a:p>
      </dgm:t>
    </dgm:pt>
    <dgm:pt modelId="{BE26381E-9A03-43A0-B990-8580FB4195B5}" type="sibTrans" cxnId="{E3AC4B12-0BF8-40B7-8764-C80473E298B8}">
      <dgm:prSet/>
      <dgm:spPr/>
      <dgm:t>
        <a:bodyPr/>
        <a:lstStyle/>
        <a:p>
          <a:endParaRPr lang="en-US"/>
        </a:p>
      </dgm:t>
    </dgm:pt>
    <dgm:pt modelId="{28851848-1D07-42C1-8524-419EB3260975}" type="pres">
      <dgm:prSet presAssocID="{CB421106-FD2A-49FE-9BD2-1DD16DFDC74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9C4FC5A-4B86-4BC2-9BE2-118E2AA58F31}" type="pres">
      <dgm:prSet presAssocID="{8425D23D-574D-4540-899B-D006E2632344}" presName="linNode" presStyleCnt="0"/>
      <dgm:spPr/>
    </dgm:pt>
    <dgm:pt modelId="{9D5BD06B-379D-493E-8BD8-09D3AFEBAAD6}" type="pres">
      <dgm:prSet presAssocID="{8425D23D-574D-4540-899B-D006E2632344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ECFD31-630D-4F76-B8B2-193B08E6E078}" type="pres">
      <dgm:prSet presAssocID="{8425D23D-574D-4540-899B-D006E2632344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978BBA-EB23-486F-BC15-C7F2137E850C}" srcId="{CB421106-FD2A-49FE-9BD2-1DD16DFDC746}" destId="{8425D23D-574D-4540-899B-D006E2632344}" srcOrd="0" destOrd="0" parTransId="{563E5B75-DC3F-40D5-A142-EC699936B838}" sibTransId="{6CAF857A-1614-4005-BF8B-C844EA69C991}"/>
    <dgm:cxn modelId="{61DC62A4-30F4-49B3-9B65-A10189415B94}" srcId="{8425D23D-574D-4540-899B-D006E2632344}" destId="{281DABF3-3C12-4410-AFA5-C27180D37551}" srcOrd="0" destOrd="0" parTransId="{493233D6-4681-4EFC-80AC-92EE795B5853}" sibTransId="{A0FB9EAE-E112-418A-A1EB-41C6027267FB}"/>
    <dgm:cxn modelId="{19F9B909-8FB1-4017-97EC-274425F90C73}" type="presOf" srcId="{CB421106-FD2A-49FE-9BD2-1DD16DFDC746}" destId="{28851848-1D07-42C1-8524-419EB3260975}" srcOrd="0" destOrd="0" presId="urn:microsoft.com/office/officeart/2005/8/layout/vList6"/>
    <dgm:cxn modelId="{698BAB2F-891B-47BA-A7BA-4718DC0ACB67}" type="presOf" srcId="{281DABF3-3C12-4410-AFA5-C27180D37551}" destId="{4AECFD31-630D-4F76-B8B2-193B08E6E078}" srcOrd="0" destOrd="0" presId="urn:microsoft.com/office/officeart/2005/8/layout/vList6"/>
    <dgm:cxn modelId="{E3AC4B12-0BF8-40B7-8764-C80473E298B8}" srcId="{8425D23D-574D-4540-899B-D006E2632344}" destId="{AE35EBC6-8062-4C51-9EA9-AD6908E832C9}" srcOrd="2" destOrd="0" parTransId="{12D4C6EF-CD8F-4995-8FFD-4BE479ED4F8C}" sibTransId="{BE26381E-9A03-43A0-B990-8580FB4195B5}"/>
    <dgm:cxn modelId="{5C2332A2-ACC6-4082-84DF-0653A7787884}" type="presOf" srcId="{8425D23D-574D-4540-899B-D006E2632344}" destId="{9D5BD06B-379D-493E-8BD8-09D3AFEBAAD6}" srcOrd="0" destOrd="0" presId="urn:microsoft.com/office/officeart/2005/8/layout/vList6"/>
    <dgm:cxn modelId="{F87F1A11-301C-404B-96DC-BD6CD009990F}" type="presOf" srcId="{AE35EBC6-8062-4C51-9EA9-AD6908E832C9}" destId="{4AECFD31-630D-4F76-B8B2-193B08E6E078}" srcOrd="0" destOrd="2" presId="urn:microsoft.com/office/officeart/2005/8/layout/vList6"/>
    <dgm:cxn modelId="{0238B5F2-2A51-4C8F-B00E-2293CC37C063}" srcId="{8425D23D-574D-4540-899B-D006E2632344}" destId="{C897513B-FCF9-4ECB-8533-2E0A9E65D3AF}" srcOrd="1" destOrd="0" parTransId="{6EDD5237-5C69-413C-86C3-DEDD7F89B39E}" sibTransId="{41096698-1418-479F-BAA3-D2328C894558}"/>
    <dgm:cxn modelId="{8221947F-884F-4226-8236-9FAC552971DD}" type="presOf" srcId="{C897513B-FCF9-4ECB-8533-2E0A9E65D3AF}" destId="{4AECFD31-630D-4F76-B8B2-193B08E6E078}" srcOrd="0" destOrd="1" presId="urn:microsoft.com/office/officeart/2005/8/layout/vList6"/>
    <dgm:cxn modelId="{FA1CDACB-8BAB-4274-B8B7-8F3EFF7F2038}" type="presParOf" srcId="{28851848-1D07-42C1-8524-419EB3260975}" destId="{C9C4FC5A-4B86-4BC2-9BE2-118E2AA58F31}" srcOrd="0" destOrd="0" presId="urn:microsoft.com/office/officeart/2005/8/layout/vList6"/>
    <dgm:cxn modelId="{0DCEE65F-D8EE-4811-9B4D-04D8C7492C31}" type="presParOf" srcId="{C9C4FC5A-4B86-4BC2-9BE2-118E2AA58F31}" destId="{9D5BD06B-379D-493E-8BD8-09D3AFEBAAD6}" srcOrd="0" destOrd="0" presId="urn:microsoft.com/office/officeart/2005/8/layout/vList6"/>
    <dgm:cxn modelId="{1B21C7E3-124C-4B84-804F-7F036620F107}" type="presParOf" srcId="{C9C4FC5A-4B86-4BC2-9BE2-118E2AA58F31}" destId="{4AECFD31-630D-4F76-B8B2-193B08E6E07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421106-FD2A-49FE-9BD2-1DD16DFDC74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25D23D-574D-4540-899B-D006E2632344}">
      <dgm:prSet phldrT="[Text]" custT="1"/>
      <dgm:spPr/>
      <dgm:t>
        <a:bodyPr/>
        <a:lstStyle/>
        <a:p>
          <a:r>
            <a:rPr lang="en-US" sz="1600" b="1" dirty="0" smtClean="0"/>
            <a:t>Monitor and Reinforce</a:t>
          </a:r>
        </a:p>
        <a:p>
          <a:r>
            <a:rPr lang="en-US" sz="1600" dirty="0" smtClean="0"/>
            <a:t>through:</a:t>
          </a:r>
          <a:endParaRPr lang="en-US" sz="1600" dirty="0"/>
        </a:p>
      </dgm:t>
    </dgm:pt>
    <dgm:pt modelId="{563E5B75-DC3F-40D5-A142-EC699936B838}" type="parTrans" cxnId="{82978BBA-EB23-486F-BC15-C7F2137E850C}">
      <dgm:prSet/>
      <dgm:spPr/>
      <dgm:t>
        <a:bodyPr/>
        <a:lstStyle/>
        <a:p>
          <a:endParaRPr lang="en-US"/>
        </a:p>
      </dgm:t>
    </dgm:pt>
    <dgm:pt modelId="{6CAF857A-1614-4005-BF8B-C844EA69C991}" type="sibTrans" cxnId="{82978BBA-EB23-486F-BC15-C7F2137E850C}">
      <dgm:prSet/>
      <dgm:spPr/>
      <dgm:t>
        <a:bodyPr/>
        <a:lstStyle/>
        <a:p>
          <a:endParaRPr lang="en-US"/>
        </a:p>
      </dgm:t>
    </dgm:pt>
    <dgm:pt modelId="{281DABF3-3C12-4410-AFA5-C27180D37551}">
      <dgm:prSet phldrT="[Text]" custT="1"/>
      <dgm:spPr/>
      <dgm:t>
        <a:bodyPr anchor="ctr"/>
        <a:lstStyle/>
        <a:p>
          <a:r>
            <a:rPr lang="en-US" sz="1200" dirty="0" smtClean="0"/>
            <a:t>Regular Communication</a:t>
          </a:r>
          <a:endParaRPr lang="en-US" sz="1200" dirty="0"/>
        </a:p>
      </dgm:t>
    </dgm:pt>
    <dgm:pt modelId="{493233D6-4681-4EFC-80AC-92EE795B5853}" type="parTrans" cxnId="{61DC62A4-30F4-49B3-9B65-A10189415B94}">
      <dgm:prSet/>
      <dgm:spPr/>
      <dgm:t>
        <a:bodyPr/>
        <a:lstStyle/>
        <a:p>
          <a:endParaRPr lang="en-US"/>
        </a:p>
      </dgm:t>
    </dgm:pt>
    <dgm:pt modelId="{A0FB9EAE-E112-418A-A1EB-41C6027267FB}" type="sibTrans" cxnId="{61DC62A4-30F4-49B3-9B65-A10189415B94}">
      <dgm:prSet/>
      <dgm:spPr/>
      <dgm:t>
        <a:bodyPr/>
        <a:lstStyle/>
        <a:p>
          <a:endParaRPr lang="en-US"/>
        </a:p>
      </dgm:t>
    </dgm:pt>
    <dgm:pt modelId="{C897513B-FCF9-4ECB-8533-2E0A9E65D3AF}">
      <dgm:prSet phldrT="[Text]" custT="1"/>
      <dgm:spPr/>
      <dgm:t>
        <a:bodyPr anchor="ctr"/>
        <a:lstStyle/>
        <a:p>
          <a:r>
            <a:rPr lang="en-US" sz="1200" dirty="0" smtClean="0"/>
            <a:t>Clarify Misunderstandings</a:t>
          </a:r>
          <a:endParaRPr lang="en-US" sz="1200" dirty="0"/>
        </a:p>
      </dgm:t>
    </dgm:pt>
    <dgm:pt modelId="{6EDD5237-5C69-413C-86C3-DEDD7F89B39E}" type="parTrans" cxnId="{0238B5F2-2A51-4C8F-B00E-2293CC37C063}">
      <dgm:prSet/>
      <dgm:spPr/>
      <dgm:t>
        <a:bodyPr/>
        <a:lstStyle/>
        <a:p>
          <a:endParaRPr lang="en-US"/>
        </a:p>
      </dgm:t>
    </dgm:pt>
    <dgm:pt modelId="{41096698-1418-479F-BAA3-D2328C894558}" type="sibTrans" cxnId="{0238B5F2-2A51-4C8F-B00E-2293CC37C063}">
      <dgm:prSet/>
      <dgm:spPr/>
      <dgm:t>
        <a:bodyPr/>
        <a:lstStyle/>
        <a:p>
          <a:endParaRPr lang="en-US"/>
        </a:p>
      </dgm:t>
    </dgm:pt>
    <dgm:pt modelId="{AE35EBC6-8062-4C51-9EA9-AD6908E832C9}">
      <dgm:prSet phldrT="[Text]" custT="1"/>
      <dgm:spPr/>
      <dgm:t>
        <a:bodyPr anchor="ctr"/>
        <a:lstStyle/>
        <a:p>
          <a:r>
            <a:rPr lang="en-US" sz="1200" dirty="0" smtClean="0"/>
            <a:t>Appropriate Intervention</a:t>
          </a:r>
          <a:endParaRPr lang="en-US" sz="1200" dirty="0"/>
        </a:p>
      </dgm:t>
    </dgm:pt>
    <dgm:pt modelId="{12D4C6EF-CD8F-4995-8FFD-4BE479ED4F8C}" type="parTrans" cxnId="{E3AC4B12-0BF8-40B7-8764-C80473E298B8}">
      <dgm:prSet/>
      <dgm:spPr/>
      <dgm:t>
        <a:bodyPr/>
        <a:lstStyle/>
        <a:p>
          <a:endParaRPr lang="en-US"/>
        </a:p>
      </dgm:t>
    </dgm:pt>
    <dgm:pt modelId="{BE26381E-9A03-43A0-B990-8580FB4195B5}" type="sibTrans" cxnId="{E3AC4B12-0BF8-40B7-8764-C80473E298B8}">
      <dgm:prSet/>
      <dgm:spPr/>
      <dgm:t>
        <a:bodyPr/>
        <a:lstStyle/>
        <a:p>
          <a:endParaRPr lang="en-US"/>
        </a:p>
      </dgm:t>
    </dgm:pt>
    <dgm:pt modelId="{28851848-1D07-42C1-8524-419EB3260975}" type="pres">
      <dgm:prSet presAssocID="{CB421106-FD2A-49FE-9BD2-1DD16DFDC74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9C4FC5A-4B86-4BC2-9BE2-118E2AA58F31}" type="pres">
      <dgm:prSet presAssocID="{8425D23D-574D-4540-899B-D006E2632344}" presName="linNode" presStyleCnt="0"/>
      <dgm:spPr/>
    </dgm:pt>
    <dgm:pt modelId="{9D5BD06B-379D-493E-8BD8-09D3AFEBAAD6}" type="pres">
      <dgm:prSet presAssocID="{8425D23D-574D-4540-899B-D006E2632344}" presName="parentShp" presStyleLbl="node1" presStyleIdx="0" presStyleCnt="1" custLinFactNeighborX="-35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ECFD31-630D-4F76-B8B2-193B08E6E078}" type="pres">
      <dgm:prSet presAssocID="{8425D23D-574D-4540-899B-D006E2632344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978BBA-EB23-486F-BC15-C7F2137E850C}" srcId="{CB421106-FD2A-49FE-9BD2-1DD16DFDC746}" destId="{8425D23D-574D-4540-899B-D006E2632344}" srcOrd="0" destOrd="0" parTransId="{563E5B75-DC3F-40D5-A142-EC699936B838}" sibTransId="{6CAF857A-1614-4005-BF8B-C844EA69C991}"/>
    <dgm:cxn modelId="{61DC62A4-30F4-49B3-9B65-A10189415B94}" srcId="{8425D23D-574D-4540-899B-D006E2632344}" destId="{281DABF3-3C12-4410-AFA5-C27180D37551}" srcOrd="0" destOrd="0" parTransId="{493233D6-4681-4EFC-80AC-92EE795B5853}" sibTransId="{A0FB9EAE-E112-418A-A1EB-41C6027267FB}"/>
    <dgm:cxn modelId="{19F9B909-8FB1-4017-97EC-274425F90C73}" type="presOf" srcId="{CB421106-FD2A-49FE-9BD2-1DD16DFDC746}" destId="{28851848-1D07-42C1-8524-419EB3260975}" srcOrd="0" destOrd="0" presId="urn:microsoft.com/office/officeart/2005/8/layout/vList6"/>
    <dgm:cxn modelId="{698BAB2F-891B-47BA-A7BA-4718DC0ACB67}" type="presOf" srcId="{281DABF3-3C12-4410-AFA5-C27180D37551}" destId="{4AECFD31-630D-4F76-B8B2-193B08E6E078}" srcOrd="0" destOrd="0" presId="urn:microsoft.com/office/officeart/2005/8/layout/vList6"/>
    <dgm:cxn modelId="{E3AC4B12-0BF8-40B7-8764-C80473E298B8}" srcId="{8425D23D-574D-4540-899B-D006E2632344}" destId="{AE35EBC6-8062-4C51-9EA9-AD6908E832C9}" srcOrd="2" destOrd="0" parTransId="{12D4C6EF-CD8F-4995-8FFD-4BE479ED4F8C}" sibTransId="{BE26381E-9A03-43A0-B990-8580FB4195B5}"/>
    <dgm:cxn modelId="{5C2332A2-ACC6-4082-84DF-0653A7787884}" type="presOf" srcId="{8425D23D-574D-4540-899B-D006E2632344}" destId="{9D5BD06B-379D-493E-8BD8-09D3AFEBAAD6}" srcOrd="0" destOrd="0" presId="urn:microsoft.com/office/officeart/2005/8/layout/vList6"/>
    <dgm:cxn modelId="{F87F1A11-301C-404B-96DC-BD6CD009990F}" type="presOf" srcId="{AE35EBC6-8062-4C51-9EA9-AD6908E832C9}" destId="{4AECFD31-630D-4F76-B8B2-193B08E6E078}" srcOrd="0" destOrd="2" presId="urn:microsoft.com/office/officeart/2005/8/layout/vList6"/>
    <dgm:cxn modelId="{0238B5F2-2A51-4C8F-B00E-2293CC37C063}" srcId="{8425D23D-574D-4540-899B-D006E2632344}" destId="{C897513B-FCF9-4ECB-8533-2E0A9E65D3AF}" srcOrd="1" destOrd="0" parTransId="{6EDD5237-5C69-413C-86C3-DEDD7F89B39E}" sibTransId="{41096698-1418-479F-BAA3-D2328C894558}"/>
    <dgm:cxn modelId="{8221947F-884F-4226-8236-9FAC552971DD}" type="presOf" srcId="{C897513B-FCF9-4ECB-8533-2E0A9E65D3AF}" destId="{4AECFD31-630D-4F76-B8B2-193B08E6E078}" srcOrd="0" destOrd="1" presId="urn:microsoft.com/office/officeart/2005/8/layout/vList6"/>
    <dgm:cxn modelId="{FA1CDACB-8BAB-4274-B8B7-8F3EFF7F2038}" type="presParOf" srcId="{28851848-1D07-42C1-8524-419EB3260975}" destId="{C9C4FC5A-4B86-4BC2-9BE2-118E2AA58F31}" srcOrd="0" destOrd="0" presId="urn:microsoft.com/office/officeart/2005/8/layout/vList6"/>
    <dgm:cxn modelId="{0DCEE65F-D8EE-4811-9B4D-04D8C7492C31}" type="presParOf" srcId="{C9C4FC5A-4B86-4BC2-9BE2-118E2AA58F31}" destId="{9D5BD06B-379D-493E-8BD8-09D3AFEBAAD6}" srcOrd="0" destOrd="0" presId="urn:microsoft.com/office/officeart/2005/8/layout/vList6"/>
    <dgm:cxn modelId="{1B21C7E3-124C-4B84-804F-7F036620F107}" type="presParOf" srcId="{C9C4FC5A-4B86-4BC2-9BE2-118E2AA58F31}" destId="{4AECFD31-630D-4F76-B8B2-193B08E6E07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B421106-FD2A-49FE-9BD2-1DD16DFDC74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25D23D-574D-4540-899B-D006E2632344}">
      <dgm:prSet phldrT="[Text]"/>
      <dgm:spPr/>
      <dgm:t>
        <a:bodyPr/>
        <a:lstStyle/>
        <a:p>
          <a:r>
            <a:rPr lang="en-US" b="1" dirty="0" smtClean="0"/>
            <a:t>Accountability and Enforcement</a:t>
          </a:r>
        </a:p>
        <a:p>
          <a:r>
            <a:rPr lang="en-US" dirty="0" smtClean="0"/>
            <a:t>through:</a:t>
          </a:r>
          <a:endParaRPr lang="en-US" dirty="0"/>
        </a:p>
      </dgm:t>
    </dgm:pt>
    <dgm:pt modelId="{563E5B75-DC3F-40D5-A142-EC699936B838}" type="parTrans" cxnId="{82978BBA-EB23-486F-BC15-C7F2137E850C}">
      <dgm:prSet/>
      <dgm:spPr/>
      <dgm:t>
        <a:bodyPr/>
        <a:lstStyle/>
        <a:p>
          <a:endParaRPr lang="en-US"/>
        </a:p>
      </dgm:t>
    </dgm:pt>
    <dgm:pt modelId="{6CAF857A-1614-4005-BF8B-C844EA69C991}" type="sibTrans" cxnId="{82978BBA-EB23-486F-BC15-C7F2137E850C}">
      <dgm:prSet/>
      <dgm:spPr/>
      <dgm:t>
        <a:bodyPr/>
        <a:lstStyle/>
        <a:p>
          <a:endParaRPr lang="en-US"/>
        </a:p>
      </dgm:t>
    </dgm:pt>
    <dgm:pt modelId="{281DABF3-3C12-4410-AFA5-C27180D37551}">
      <dgm:prSet phldrT="[Text]" custT="1"/>
      <dgm:spPr/>
      <dgm:t>
        <a:bodyPr anchor="ctr"/>
        <a:lstStyle/>
        <a:p>
          <a:r>
            <a:rPr lang="en-US" sz="1200" dirty="0" smtClean="0"/>
            <a:t>Formal Warnings</a:t>
          </a:r>
          <a:endParaRPr lang="en-US" sz="1200" dirty="0"/>
        </a:p>
      </dgm:t>
    </dgm:pt>
    <dgm:pt modelId="{493233D6-4681-4EFC-80AC-92EE795B5853}" type="parTrans" cxnId="{61DC62A4-30F4-49B3-9B65-A10189415B94}">
      <dgm:prSet/>
      <dgm:spPr/>
      <dgm:t>
        <a:bodyPr/>
        <a:lstStyle/>
        <a:p>
          <a:endParaRPr lang="en-US"/>
        </a:p>
      </dgm:t>
    </dgm:pt>
    <dgm:pt modelId="{A0FB9EAE-E112-418A-A1EB-41C6027267FB}" type="sibTrans" cxnId="{61DC62A4-30F4-49B3-9B65-A10189415B94}">
      <dgm:prSet/>
      <dgm:spPr/>
      <dgm:t>
        <a:bodyPr/>
        <a:lstStyle/>
        <a:p>
          <a:endParaRPr lang="en-US"/>
        </a:p>
      </dgm:t>
    </dgm:pt>
    <dgm:pt modelId="{C897513B-FCF9-4ECB-8533-2E0A9E65D3AF}">
      <dgm:prSet phldrT="[Text]" custT="1"/>
      <dgm:spPr/>
      <dgm:t>
        <a:bodyPr anchor="ctr"/>
        <a:lstStyle/>
        <a:p>
          <a:r>
            <a:rPr lang="en-US" sz="1200" dirty="0" smtClean="0"/>
            <a:t>Escalation of Discipline</a:t>
          </a:r>
          <a:endParaRPr lang="en-US" sz="1200" dirty="0"/>
        </a:p>
      </dgm:t>
    </dgm:pt>
    <dgm:pt modelId="{6EDD5237-5C69-413C-86C3-DEDD7F89B39E}" type="parTrans" cxnId="{0238B5F2-2A51-4C8F-B00E-2293CC37C063}">
      <dgm:prSet/>
      <dgm:spPr/>
      <dgm:t>
        <a:bodyPr/>
        <a:lstStyle/>
        <a:p>
          <a:endParaRPr lang="en-US"/>
        </a:p>
      </dgm:t>
    </dgm:pt>
    <dgm:pt modelId="{41096698-1418-479F-BAA3-D2328C894558}" type="sibTrans" cxnId="{0238B5F2-2A51-4C8F-B00E-2293CC37C063}">
      <dgm:prSet/>
      <dgm:spPr/>
      <dgm:t>
        <a:bodyPr/>
        <a:lstStyle/>
        <a:p>
          <a:endParaRPr lang="en-US"/>
        </a:p>
      </dgm:t>
    </dgm:pt>
    <dgm:pt modelId="{AE35EBC6-8062-4C51-9EA9-AD6908E832C9}">
      <dgm:prSet phldrT="[Text]" custT="1"/>
      <dgm:spPr/>
      <dgm:t>
        <a:bodyPr anchor="ctr"/>
        <a:lstStyle/>
        <a:p>
          <a:r>
            <a:rPr lang="en-US" sz="1200" dirty="0" smtClean="0"/>
            <a:t>Due Process for Employees</a:t>
          </a:r>
          <a:endParaRPr lang="en-US" sz="1200" dirty="0"/>
        </a:p>
      </dgm:t>
    </dgm:pt>
    <dgm:pt modelId="{12D4C6EF-CD8F-4995-8FFD-4BE479ED4F8C}" type="parTrans" cxnId="{E3AC4B12-0BF8-40B7-8764-C80473E298B8}">
      <dgm:prSet/>
      <dgm:spPr/>
      <dgm:t>
        <a:bodyPr/>
        <a:lstStyle/>
        <a:p>
          <a:endParaRPr lang="en-US"/>
        </a:p>
      </dgm:t>
    </dgm:pt>
    <dgm:pt modelId="{BE26381E-9A03-43A0-B990-8580FB4195B5}" type="sibTrans" cxnId="{E3AC4B12-0BF8-40B7-8764-C80473E298B8}">
      <dgm:prSet/>
      <dgm:spPr/>
      <dgm:t>
        <a:bodyPr/>
        <a:lstStyle/>
        <a:p>
          <a:endParaRPr lang="en-US"/>
        </a:p>
      </dgm:t>
    </dgm:pt>
    <dgm:pt modelId="{28851848-1D07-42C1-8524-419EB3260975}" type="pres">
      <dgm:prSet presAssocID="{CB421106-FD2A-49FE-9BD2-1DD16DFDC74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9C4FC5A-4B86-4BC2-9BE2-118E2AA58F31}" type="pres">
      <dgm:prSet presAssocID="{8425D23D-574D-4540-899B-D006E2632344}" presName="linNode" presStyleCnt="0"/>
      <dgm:spPr/>
    </dgm:pt>
    <dgm:pt modelId="{9D5BD06B-379D-493E-8BD8-09D3AFEBAAD6}" type="pres">
      <dgm:prSet presAssocID="{8425D23D-574D-4540-899B-D006E2632344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ECFD31-630D-4F76-B8B2-193B08E6E078}" type="pres">
      <dgm:prSet presAssocID="{8425D23D-574D-4540-899B-D006E2632344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978BBA-EB23-486F-BC15-C7F2137E850C}" srcId="{CB421106-FD2A-49FE-9BD2-1DD16DFDC746}" destId="{8425D23D-574D-4540-899B-D006E2632344}" srcOrd="0" destOrd="0" parTransId="{563E5B75-DC3F-40D5-A142-EC699936B838}" sibTransId="{6CAF857A-1614-4005-BF8B-C844EA69C991}"/>
    <dgm:cxn modelId="{61DC62A4-30F4-49B3-9B65-A10189415B94}" srcId="{8425D23D-574D-4540-899B-D006E2632344}" destId="{281DABF3-3C12-4410-AFA5-C27180D37551}" srcOrd="0" destOrd="0" parTransId="{493233D6-4681-4EFC-80AC-92EE795B5853}" sibTransId="{A0FB9EAE-E112-418A-A1EB-41C6027267FB}"/>
    <dgm:cxn modelId="{19F9B909-8FB1-4017-97EC-274425F90C73}" type="presOf" srcId="{CB421106-FD2A-49FE-9BD2-1DD16DFDC746}" destId="{28851848-1D07-42C1-8524-419EB3260975}" srcOrd="0" destOrd="0" presId="urn:microsoft.com/office/officeart/2005/8/layout/vList6"/>
    <dgm:cxn modelId="{698BAB2F-891B-47BA-A7BA-4718DC0ACB67}" type="presOf" srcId="{281DABF3-3C12-4410-AFA5-C27180D37551}" destId="{4AECFD31-630D-4F76-B8B2-193B08E6E078}" srcOrd="0" destOrd="0" presId="urn:microsoft.com/office/officeart/2005/8/layout/vList6"/>
    <dgm:cxn modelId="{E3AC4B12-0BF8-40B7-8764-C80473E298B8}" srcId="{8425D23D-574D-4540-899B-D006E2632344}" destId="{AE35EBC6-8062-4C51-9EA9-AD6908E832C9}" srcOrd="2" destOrd="0" parTransId="{12D4C6EF-CD8F-4995-8FFD-4BE479ED4F8C}" sibTransId="{BE26381E-9A03-43A0-B990-8580FB4195B5}"/>
    <dgm:cxn modelId="{5C2332A2-ACC6-4082-84DF-0653A7787884}" type="presOf" srcId="{8425D23D-574D-4540-899B-D006E2632344}" destId="{9D5BD06B-379D-493E-8BD8-09D3AFEBAAD6}" srcOrd="0" destOrd="0" presId="urn:microsoft.com/office/officeart/2005/8/layout/vList6"/>
    <dgm:cxn modelId="{F87F1A11-301C-404B-96DC-BD6CD009990F}" type="presOf" srcId="{AE35EBC6-8062-4C51-9EA9-AD6908E832C9}" destId="{4AECFD31-630D-4F76-B8B2-193B08E6E078}" srcOrd="0" destOrd="2" presId="urn:microsoft.com/office/officeart/2005/8/layout/vList6"/>
    <dgm:cxn modelId="{0238B5F2-2A51-4C8F-B00E-2293CC37C063}" srcId="{8425D23D-574D-4540-899B-D006E2632344}" destId="{C897513B-FCF9-4ECB-8533-2E0A9E65D3AF}" srcOrd="1" destOrd="0" parTransId="{6EDD5237-5C69-413C-86C3-DEDD7F89B39E}" sibTransId="{41096698-1418-479F-BAA3-D2328C894558}"/>
    <dgm:cxn modelId="{8221947F-884F-4226-8236-9FAC552971DD}" type="presOf" srcId="{C897513B-FCF9-4ECB-8533-2E0A9E65D3AF}" destId="{4AECFD31-630D-4F76-B8B2-193B08E6E078}" srcOrd="0" destOrd="1" presId="urn:microsoft.com/office/officeart/2005/8/layout/vList6"/>
    <dgm:cxn modelId="{FA1CDACB-8BAB-4274-B8B7-8F3EFF7F2038}" type="presParOf" srcId="{28851848-1D07-42C1-8524-419EB3260975}" destId="{C9C4FC5A-4B86-4BC2-9BE2-118E2AA58F31}" srcOrd="0" destOrd="0" presId="urn:microsoft.com/office/officeart/2005/8/layout/vList6"/>
    <dgm:cxn modelId="{0DCEE65F-D8EE-4811-9B4D-04D8C7492C31}" type="presParOf" srcId="{C9C4FC5A-4B86-4BC2-9BE2-118E2AA58F31}" destId="{9D5BD06B-379D-493E-8BD8-09D3AFEBAAD6}" srcOrd="0" destOrd="0" presId="urn:microsoft.com/office/officeart/2005/8/layout/vList6"/>
    <dgm:cxn modelId="{1B21C7E3-124C-4B84-804F-7F036620F107}" type="presParOf" srcId="{C9C4FC5A-4B86-4BC2-9BE2-118E2AA58F31}" destId="{4AECFD31-630D-4F76-B8B2-193B08E6E07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8D57DE5-44B8-43B2-B387-077A40874AE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23D112-9944-448A-A3C1-24A0BC5B9593}">
      <dgm:prSet phldrT="[Text]" custT="1"/>
      <dgm:spPr/>
      <dgm:t>
        <a:bodyPr anchor="ctr"/>
        <a:lstStyle/>
        <a:p>
          <a:r>
            <a:rPr lang="en-US" sz="3200" b="1" kern="1200" dirty="0" smtClean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rPr>
            <a:t>Represented Employees</a:t>
          </a:r>
          <a:endParaRPr lang="en-US" sz="3200" b="1" kern="1200" dirty="0">
            <a:solidFill>
              <a:srgbClr val="003DA5"/>
            </a:solidFill>
            <a:latin typeface="Arial" panose="020B0604020202020204" pitchFamily="34" charset="0"/>
            <a:ea typeface="Fira Sans Medium" panose="020B0503050000020004" pitchFamily="34" charset="0"/>
            <a:cs typeface="Arial" panose="020B0604020202020204" pitchFamily="34" charset="0"/>
          </a:endParaRPr>
        </a:p>
      </dgm:t>
    </dgm:pt>
    <dgm:pt modelId="{430FD921-7EDB-4603-A4B1-EE626CEA7B42}" type="parTrans" cxnId="{101021BA-02B9-41E1-B223-484E7B424621}">
      <dgm:prSet/>
      <dgm:spPr/>
      <dgm:t>
        <a:bodyPr/>
        <a:lstStyle/>
        <a:p>
          <a:endParaRPr lang="en-US"/>
        </a:p>
      </dgm:t>
    </dgm:pt>
    <dgm:pt modelId="{20CE98EC-D8E7-40B8-89D9-0A4C3FCF19A8}" type="sibTrans" cxnId="{101021BA-02B9-41E1-B223-484E7B424621}">
      <dgm:prSet/>
      <dgm:spPr/>
      <dgm:t>
        <a:bodyPr/>
        <a:lstStyle/>
        <a:p>
          <a:endParaRPr lang="en-US"/>
        </a:p>
      </dgm:t>
    </dgm:pt>
    <dgm:pt modelId="{EB059543-6F00-4F3C-B81F-D3C55E8EA5E1}">
      <dgm:prSet phldrT="[Text]"/>
      <dgm:spPr/>
      <dgm:t>
        <a:bodyPr anchor="ctr"/>
        <a:lstStyle/>
        <a:p>
          <a:r>
            <a:rPr lang="en-US" dirty="0" smtClean="0"/>
            <a:t>UC-AFT: Lecturers (Unit 18) and Librarians (Unit 17)</a:t>
          </a:r>
          <a:endParaRPr lang="en-US" dirty="0"/>
        </a:p>
      </dgm:t>
    </dgm:pt>
    <dgm:pt modelId="{B27CA838-CA79-4D55-AA85-8C87FD50AD85}" type="parTrans" cxnId="{F38A2C14-63E4-4D67-B939-534C90B6C37F}">
      <dgm:prSet/>
      <dgm:spPr/>
      <dgm:t>
        <a:bodyPr/>
        <a:lstStyle/>
        <a:p>
          <a:endParaRPr lang="en-US"/>
        </a:p>
      </dgm:t>
    </dgm:pt>
    <dgm:pt modelId="{9222B4BE-83A2-473C-9551-C454BBA81AE7}" type="sibTrans" cxnId="{F38A2C14-63E4-4D67-B939-534C90B6C37F}">
      <dgm:prSet/>
      <dgm:spPr/>
      <dgm:t>
        <a:bodyPr/>
        <a:lstStyle/>
        <a:p>
          <a:endParaRPr lang="en-US"/>
        </a:p>
      </dgm:t>
    </dgm:pt>
    <dgm:pt modelId="{DC033952-CA98-4D27-B816-35BE1B5A1DFF}">
      <dgm:prSet phldrT="[Text]"/>
      <dgm:spPr/>
      <dgm:t>
        <a:bodyPr anchor="ctr"/>
        <a:lstStyle/>
        <a:p>
          <a:r>
            <a:rPr lang="en-US" dirty="0" smtClean="0"/>
            <a:t>UAW 2865: Graduate Student Instructors (ASEs)</a:t>
          </a:r>
          <a:endParaRPr lang="en-US" dirty="0"/>
        </a:p>
      </dgm:t>
    </dgm:pt>
    <dgm:pt modelId="{20C8F06B-0289-4BA3-AD26-4A204AB2E7C7}" type="parTrans" cxnId="{5644E3A0-00B9-4491-91ED-16ACE74D39B6}">
      <dgm:prSet/>
      <dgm:spPr/>
      <dgm:t>
        <a:bodyPr/>
        <a:lstStyle/>
        <a:p>
          <a:endParaRPr lang="en-US"/>
        </a:p>
      </dgm:t>
    </dgm:pt>
    <dgm:pt modelId="{8C35F91A-C456-4A26-B0E2-4BEDFB2EB6C9}" type="sibTrans" cxnId="{5644E3A0-00B9-4491-91ED-16ACE74D39B6}">
      <dgm:prSet/>
      <dgm:spPr/>
      <dgm:t>
        <a:bodyPr/>
        <a:lstStyle/>
        <a:p>
          <a:endParaRPr lang="en-US"/>
        </a:p>
      </dgm:t>
    </dgm:pt>
    <dgm:pt modelId="{E0D8B3AA-0CC5-4F5E-BC54-33DEC6006E4A}">
      <dgm:prSet phldrT="[Text]"/>
      <dgm:spPr/>
      <dgm:t>
        <a:bodyPr anchor="ctr"/>
        <a:lstStyle/>
        <a:p>
          <a:r>
            <a:rPr lang="en-US" dirty="0" smtClean="0"/>
            <a:t>UAW 5810: Postdocs and Academic Researchers</a:t>
          </a:r>
          <a:endParaRPr lang="en-US" dirty="0"/>
        </a:p>
      </dgm:t>
    </dgm:pt>
    <dgm:pt modelId="{6C432A34-AE9F-4723-874A-C005B04219CB}" type="parTrans" cxnId="{5404FF37-6C3C-4EF1-95A1-9E15A10A4C77}">
      <dgm:prSet/>
      <dgm:spPr/>
      <dgm:t>
        <a:bodyPr/>
        <a:lstStyle/>
        <a:p>
          <a:endParaRPr lang="en-US"/>
        </a:p>
      </dgm:t>
    </dgm:pt>
    <dgm:pt modelId="{4B2B6741-5CC7-4DFC-B496-4697158C7A61}" type="sibTrans" cxnId="{5404FF37-6C3C-4EF1-95A1-9E15A10A4C77}">
      <dgm:prSet/>
      <dgm:spPr/>
      <dgm:t>
        <a:bodyPr/>
        <a:lstStyle/>
        <a:p>
          <a:endParaRPr lang="en-US"/>
        </a:p>
      </dgm:t>
    </dgm:pt>
    <dgm:pt modelId="{03ED5223-7641-4D60-8B17-00CE51229B76}" type="pres">
      <dgm:prSet presAssocID="{C8D57DE5-44B8-43B2-B387-077A40874AE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3186688-84BB-413A-A482-48EBB1FA3787}" type="pres">
      <dgm:prSet presAssocID="{FB23D112-9944-448A-A3C1-24A0BC5B9593}" presName="thickLine" presStyleLbl="alignNode1" presStyleIdx="0" presStyleCnt="1"/>
      <dgm:spPr/>
    </dgm:pt>
    <dgm:pt modelId="{17BE195D-BD4A-4663-B6B9-651EF99E0F17}" type="pres">
      <dgm:prSet presAssocID="{FB23D112-9944-448A-A3C1-24A0BC5B9593}" presName="horz1" presStyleCnt="0"/>
      <dgm:spPr/>
    </dgm:pt>
    <dgm:pt modelId="{FFFDE545-FFDF-417D-B6E4-42C508F7A5EA}" type="pres">
      <dgm:prSet presAssocID="{FB23D112-9944-448A-A3C1-24A0BC5B9593}" presName="tx1" presStyleLbl="revTx" presStyleIdx="0" presStyleCnt="4" custScaleX="217063"/>
      <dgm:spPr/>
      <dgm:t>
        <a:bodyPr/>
        <a:lstStyle/>
        <a:p>
          <a:endParaRPr lang="en-US"/>
        </a:p>
      </dgm:t>
    </dgm:pt>
    <dgm:pt modelId="{7F0F2227-DC9E-4601-8F23-578E9DD6CDAB}" type="pres">
      <dgm:prSet presAssocID="{FB23D112-9944-448A-A3C1-24A0BC5B9593}" presName="vert1" presStyleCnt="0"/>
      <dgm:spPr/>
    </dgm:pt>
    <dgm:pt modelId="{4400C3C9-D2E9-448E-B023-B85F0BE3BF11}" type="pres">
      <dgm:prSet presAssocID="{EB059543-6F00-4F3C-B81F-D3C55E8EA5E1}" presName="vertSpace2a" presStyleCnt="0"/>
      <dgm:spPr/>
    </dgm:pt>
    <dgm:pt modelId="{93ED1EE5-E052-47A8-950A-22C9DDB3EA5F}" type="pres">
      <dgm:prSet presAssocID="{EB059543-6F00-4F3C-B81F-D3C55E8EA5E1}" presName="horz2" presStyleCnt="0"/>
      <dgm:spPr/>
    </dgm:pt>
    <dgm:pt modelId="{DFD46061-C112-4494-9DF9-78240A4D1134}" type="pres">
      <dgm:prSet presAssocID="{EB059543-6F00-4F3C-B81F-D3C55E8EA5E1}" presName="horzSpace2" presStyleCnt="0"/>
      <dgm:spPr/>
    </dgm:pt>
    <dgm:pt modelId="{F452C797-7AB2-4473-9585-E722B148101E}" type="pres">
      <dgm:prSet presAssocID="{EB059543-6F00-4F3C-B81F-D3C55E8EA5E1}" presName="tx2" presStyleLbl="revTx" presStyleIdx="1" presStyleCnt="4"/>
      <dgm:spPr/>
      <dgm:t>
        <a:bodyPr/>
        <a:lstStyle/>
        <a:p>
          <a:endParaRPr lang="en-US"/>
        </a:p>
      </dgm:t>
    </dgm:pt>
    <dgm:pt modelId="{A53D0E29-E0C4-407D-91B2-5944C80B1708}" type="pres">
      <dgm:prSet presAssocID="{EB059543-6F00-4F3C-B81F-D3C55E8EA5E1}" presName="vert2" presStyleCnt="0"/>
      <dgm:spPr/>
    </dgm:pt>
    <dgm:pt modelId="{61549700-3082-40BE-9BFD-A41455874C32}" type="pres">
      <dgm:prSet presAssocID="{EB059543-6F00-4F3C-B81F-D3C55E8EA5E1}" presName="thinLine2b" presStyleLbl="callout" presStyleIdx="0" presStyleCnt="3"/>
      <dgm:spPr/>
    </dgm:pt>
    <dgm:pt modelId="{A6DCA64A-E740-434E-9FDD-CD9EFDFB96FF}" type="pres">
      <dgm:prSet presAssocID="{EB059543-6F00-4F3C-B81F-D3C55E8EA5E1}" presName="vertSpace2b" presStyleCnt="0"/>
      <dgm:spPr/>
    </dgm:pt>
    <dgm:pt modelId="{D7E4F4E5-AA96-43C0-B02A-A66079A8CB34}" type="pres">
      <dgm:prSet presAssocID="{DC033952-CA98-4D27-B816-35BE1B5A1DFF}" presName="horz2" presStyleCnt="0"/>
      <dgm:spPr/>
    </dgm:pt>
    <dgm:pt modelId="{FDB13C79-30DD-4CA6-8738-AE0953F4BB69}" type="pres">
      <dgm:prSet presAssocID="{DC033952-CA98-4D27-B816-35BE1B5A1DFF}" presName="horzSpace2" presStyleCnt="0"/>
      <dgm:spPr/>
    </dgm:pt>
    <dgm:pt modelId="{E06D86AA-EB1C-4A2A-AD53-922A71F4BAFC}" type="pres">
      <dgm:prSet presAssocID="{DC033952-CA98-4D27-B816-35BE1B5A1DFF}" presName="tx2" presStyleLbl="revTx" presStyleIdx="2" presStyleCnt="4"/>
      <dgm:spPr/>
      <dgm:t>
        <a:bodyPr/>
        <a:lstStyle/>
        <a:p>
          <a:endParaRPr lang="en-US"/>
        </a:p>
      </dgm:t>
    </dgm:pt>
    <dgm:pt modelId="{CD555363-C360-4A22-AE8C-4366C23C7527}" type="pres">
      <dgm:prSet presAssocID="{DC033952-CA98-4D27-B816-35BE1B5A1DFF}" presName="vert2" presStyleCnt="0"/>
      <dgm:spPr/>
    </dgm:pt>
    <dgm:pt modelId="{B641E92E-E4DA-4FF0-B263-DD0E86B1CD1F}" type="pres">
      <dgm:prSet presAssocID="{DC033952-CA98-4D27-B816-35BE1B5A1DFF}" presName="thinLine2b" presStyleLbl="callout" presStyleIdx="1" presStyleCnt="3"/>
      <dgm:spPr/>
    </dgm:pt>
    <dgm:pt modelId="{34B5B4A9-4E58-43EE-8FBF-32A790E52A57}" type="pres">
      <dgm:prSet presAssocID="{DC033952-CA98-4D27-B816-35BE1B5A1DFF}" presName="vertSpace2b" presStyleCnt="0"/>
      <dgm:spPr/>
    </dgm:pt>
    <dgm:pt modelId="{2D071663-FDCF-4161-A342-F1F4D1BBF28E}" type="pres">
      <dgm:prSet presAssocID="{E0D8B3AA-0CC5-4F5E-BC54-33DEC6006E4A}" presName="horz2" presStyleCnt="0"/>
      <dgm:spPr/>
    </dgm:pt>
    <dgm:pt modelId="{F3E21EA5-0776-4A29-9926-FCDB21AFBE9C}" type="pres">
      <dgm:prSet presAssocID="{E0D8B3AA-0CC5-4F5E-BC54-33DEC6006E4A}" presName="horzSpace2" presStyleCnt="0"/>
      <dgm:spPr/>
    </dgm:pt>
    <dgm:pt modelId="{DC54D2AB-9C0F-4A46-A3A5-84DE3A1ED992}" type="pres">
      <dgm:prSet presAssocID="{E0D8B3AA-0CC5-4F5E-BC54-33DEC6006E4A}" presName="tx2" presStyleLbl="revTx" presStyleIdx="3" presStyleCnt="4"/>
      <dgm:spPr/>
      <dgm:t>
        <a:bodyPr/>
        <a:lstStyle/>
        <a:p>
          <a:endParaRPr lang="en-US"/>
        </a:p>
      </dgm:t>
    </dgm:pt>
    <dgm:pt modelId="{8A572DDF-8309-4B9D-A328-8560A82A5EFA}" type="pres">
      <dgm:prSet presAssocID="{E0D8B3AA-0CC5-4F5E-BC54-33DEC6006E4A}" presName="vert2" presStyleCnt="0"/>
      <dgm:spPr/>
    </dgm:pt>
    <dgm:pt modelId="{A4B7C764-4A3A-46CF-A2F8-586B5A816592}" type="pres">
      <dgm:prSet presAssocID="{E0D8B3AA-0CC5-4F5E-BC54-33DEC6006E4A}" presName="thinLine2b" presStyleLbl="callout" presStyleIdx="2" presStyleCnt="3"/>
      <dgm:spPr/>
    </dgm:pt>
    <dgm:pt modelId="{A6472911-3DE6-43E9-8B55-F6E853988ED9}" type="pres">
      <dgm:prSet presAssocID="{E0D8B3AA-0CC5-4F5E-BC54-33DEC6006E4A}" presName="vertSpace2b" presStyleCnt="0"/>
      <dgm:spPr/>
    </dgm:pt>
  </dgm:ptLst>
  <dgm:cxnLst>
    <dgm:cxn modelId="{F38A2C14-63E4-4D67-B939-534C90B6C37F}" srcId="{FB23D112-9944-448A-A3C1-24A0BC5B9593}" destId="{EB059543-6F00-4F3C-B81F-D3C55E8EA5E1}" srcOrd="0" destOrd="0" parTransId="{B27CA838-CA79-4D55-AA85-8C87FD50AD85}" sibTransId="{9222B4BE-83A2-473C-9551-C454BBA81AE7}"/>
    <dgm:cxn modelId="{5404FF37-6C3C-4EF1-95A1-9E15A10A4C77}" srcId="{FB23D112-9944-448A-A3C1-24A0BC5B9593}" destId="{E0D8B3AA-0CC5-4F5E-BC54-33DEC6006E4A}" srcOrd="2" destOrd="0" parTransId="{6C432A34-AE9F-4723-874A-C005B04219CB}" sibTransId="{4B2B6741-5CC7-4DFC-B496-4697158C7A61}"/>
    <dgm:cxn modelId="{101021BA-02B9-41E1-B223-484E7B424621}" srcId="{C8D57DE5-44B8-43B2-B387-077A40874AEE}" destId="{FB23D112-9944-448A-A3C1-24A0BC5B9593}" srcOrd="0" destOrd="0" parTransId="{430FD921-7EDB-4603-A4B1-EE626CEA7B42}" sibTransId="{20CE98EC-D8E7-40B8-89D9-0A4C3FCF19A8}"/>
    <dgm:cxn modelId="{3B644E4A-62EE-40B2-B2F3-30C1A35B1C69}" type="presOf" srcId="{FB23D112-9944-448A-A3C1-24A0BC5B9593}" destId="{FFFDE545-FFDF-417D-B6E4-42C508F7A5EA}" srcOrd="0" destOrd="0" presId="urn:microsoft.com/office/officeart/2008/layout/LinedList"/>
    <dgm:cxn modelId="{5BD5C928-0142-46F1-8FA2-13F84DACD96D}" type="presOf" srcId="{E0D8B3AA-0CC5-4F5E-BC54-33DEC6006E4A}" destId="{DC54D2AB-9C0F-4A46-A3A5-84DE3A1ED992}" srcOrd="0" destOrd="0" presId="urn:microsoft.com/office/officeart/2008/layout/LinedList"/>
    <dgm:cxn modelId="{5644E3A0-00B9-4491-91ED-16ACE74D39B6}" srcId="{FB23D112-9944-448A-A3C1-24A0BC5B9593}" destId="{DC033952-CA98-4D27-B816-35BE1B5A1DFF}" srcOrd="1" destOrd="0" parTransId="{20C8F06B-0289-4BA3-AD26-4A204AB2E7C7}" sibTransId="{8C35F91A-C456-4A26-B0E2-4BEDFB2EB6C9}"/>
    <dgm:cxn modelId="{194F669E-4307-4E17-97FC-D08B531684AE}" type="presOf" srcId="{DC033952-CA98-4D27-B816-35BE1B5A1DFF}" destId="{E06D86AA-EB1C-4A2A-AD53-922A71F4BAFC}" srcOrd="0" destOrd="0" presId="urn:microsoft.com/office/officeart/2008/layout/LinedList"/>
    <dgm:cxn modelId="{DA1B8FE8-7090-44D8-AF5D-82EE0CD56A9A}" type="presOf" srcId="{EB059543-6F00-4F3C-B81F-D3C55E8EA5E1}" destId="{F452C797-7AB2-4473-9585-E722B148101E}" srcOrd="0" destOrd="0" presId="urn:microsoft.com/office/officeart/2008/layout/LinedList"/>
    <dgm:cxn modelId="{A29A4F60-3641-4D46-AF3B-C1909CE894B7}" type="presOf" srcId="{C8D57DE5-44B8-43B2-B387-077A40874AEE}" destId="{03ED5223-7641-4D60-8B17-00CE51229B76}" srcOrd="0" destOrd="0" presId="urn:microsoft.com/office/officeart/2008/layout/LinedList"/>
    <dgm:cxn modelId="{CA3FC1D5-FF71-4B6F-BEE3-2D7C5354D976}" type="presParOf" srcId="{03ED5223-7641-4D60-8B17-00CE51229B76}" destId="{13186688-84BB-413A-A482-48EBB1FA3787}" srcOrd="0" destOrd="0" presId="urn:microsoft.com/office/officeart/2008/layout/LinedList"/>
    <dgm:cxn modelId="{FBDA03F4-9907-4F0B-AE0E-5CBD65174B2F}" type="presParOf" srcId="{03ED5223-7641-4D60-8B17-00CE51229B76}" destId="{17BE195D-BD4A-4663-B6B9-651EF99E0F17}" srcOrd="1" destOrd="0" presId="urn:microsoft.com/office/officeart/2008/layout/LinedList"/>
    <dgm:cxn modelId="{3DC1E10C-4906-444A-A2A7-FE41FE613C10}" type="presParOf" srcId="{17BE195D-BD4A-4663-B6B9-651EF99E0F17}" destId="{FFFDE545-FFDF-417D-B6E4-42C508F7A5EA}" srcOrd="0" destOrd="0" presId="urn:microsoft.com/office/officeart/2008/layout/LinedList"/>
    <dgm:cxn modelId="{C40D7429-3A3F-4AAA-A494-FFD0964D3B7B}" type="presParOf" srcId="{17BE195D-BD4A-4663-B6B9-651EF99E0F17}" destId="{7F0F2227-DC9E-4601-8F23-578E9DD6CDAB}" srcOrd="1" destOrd="0" presId="urn:microsoft.com/office/officeart/2008/layout/LinedList"/>
    <dgm:cxn modelId="{AA1F398E-06BF-40C5-A5D9-93ECC3B1C67E}" type="presParOf" srcId="{7F0F2227-DC9E-4601-8F23-578E9DD6CDAB}" destId="{4400C3C9-D2E9-448E-B023-B85F0BE3BF11}" srcOrd="0" destOrd="0" presId="urn:microsoft.com/office/officeart/2008/layout/LinedList"/>
    <dgm:cxn modelId="{7AC7A920-4C92-4BCE-99F9-27E8D074D10A}" type="presParOf" srcId="{7F0F2227-DC9E-4601-8F23-578E9DD6CDAB}" destId="{93ED1EE5-E052-47A8-950A-22C9DDB3EA5F}" srcOrd="1" destOrd="0" presId="urn:microsoft.com/office/officeart/2008/layout/LinedList"/>
    <dgm:cxn modelId="{844BD117-4165-4857-A09A-D52B8B478C32}" type="presParOf" srcId="{93ED1EE5-E052-47A8-950A-22C9DDB3EA5F}" destId="{DFD46061-C112-4494-9DF9-78240A4D1134}" srcOrd="0" destOrd="0" presId="urn:microsoft.com/office/officeart/2008/layout/LinedList"/>
    <dgm:cxn modelId="{B123474C-91C7-4926-9C9A-C9DFFF017154}" type="presParOf" srcId="{93ED1EE5-E052-47A8-950A-22C9DDB3EA5F}" destId="{F452C797-7AB2-4473-9585-E722B148101E}" srcOrd="1" destOrd="0" presId="urn:microsoft.com/office/officeart/2008/layout/LinedList"/>
    <dgm:cxn modelId="{5439D055-3603-4051-BCEF-AF583FDF1FB6}" type="presParOf" srcId="{93ED1EE5-E052-47A8-950A-22C9DDB3EA5F}" destId="{A53D0E29-E0C4-407D-91B2-5944C80B1708}" srcOrd="2" destOrd="0" presId="urn:microsoft.com/office/officeart/2008/layout/LinedList"/>
    <dgm:cxn modelId="{30D03114-8276-49C2-823A-87A93EB51771}" type="presParOf" srcId="{7F0F2227-DC9E-4601-8F23-578E9DD6CDAB}" destId="{61549700-3082-40BE-9BFD-A41455874C32}" srcOrd="2" destOrd="0" presId="urn:microsoft.com/office/officeart/2008/layout/LinedList"/>
    <dgm:cxn modelId="{9911D5F1-8348-4E6A-BD0E-C2CFA4FACF32}" type="presParOf" srcId="{7F0F2227-DC9E-4601-8F23-578E9DD6CDAB}" destId="{A6DCA64A-E740-434E-9FDD-CD9EFDFB96FF}" srcOrd="3" destOrd="0" presId="urn:microsoft.com/office/officeart/2008/layout/LinedList"/>
    <dgm:cxn modelId="{9E4502D8-41C9-49F5-AB02-3782FA68C7D6}" type="presParOf" srcId="{7F0F2227-DC9E-4601-8F23-578E9DD6CDAB}" destId="{D7E4F4E5-AA96-43C0-B02A-A66079A8CB34}" srcOrd="4" destOrd="0" presId="urn:microsoft.com/office/officeart/2008/layout/LinedList"/>
    <dgm:cxn modelId="{2E89121D-22B5-4DBC-A921-63019DD73D97}" type="presParOf" srcId="{D7E4F4E5-AA96-43C0-B02A-A66079A8CB34}" destId="{FDB13C79-30DD-4CA6-8738-AE0953F4BB69}" srcOrd="0" destOrd="0" presId="urn:microsoft.com/office/officeart/2008/layout/LinedList"/>
    <dgm:cxn modelId="{9C975B9E-F296-4030-9966-D561B3A0F35F}" type="presParOf" srcId="{D7E4F4E5-AA96-43C0-B02A-A66079A8CB34}" destId="{E06D86AA-EB1C-4A2A-AD53-922A71F4BAFC}" srcOrd="1" destOrd="0" presId="urn:microsoft.com/office/officeart/2008/layout/LinedList"/>
    <dgm:cxn modelId="{CBF0A216-C447-47D4-AAE7-33AF38151851}" type="presParOf" srcId="{D7E4F4E5-AA96-43C0-B02A-A66079A8CB34}" destId="{CD555363-C360-4A22-AE8C-4366C23C7527}" srcOrd="2" destOrd="0" presId="urn:microsoft.com/office/officeart/2008/layout/LinedList"/>
    <dgm:cxn modelId="{768C76FD-6207-4A31-8F8C-BA51A21B60ED}" type="presParOf" srcId="{7F0F2227-DC9E-4601-8F23-578E9DD6CDAB}" destId="{B641E92E-E4DA-4FF0-B263-DD0E86B1CD1F}" srcOrd="5" destOrd="0" presId="urn:microsoft.com/office/officeart/2008/layout/LinedList"/>
    <dgm:cxn modelId="{9C15AC96-8355-4E24-A58E-CFE8B255501B}" type="presParOf" srcId="{7F0F2227-DC9E-4601-8F23-578E9DD6CDAB}" destId="{34B5B4A9-4E58-43EE-8FBF-32A790E52A57}" srcOrd="6" destOrd="0" presId="urn:microsoft.com/office/officeart/2008/layout/LinedList"/>
    <dgm:cxn modelId="{6080547C-ED9E-4757-B513-D2E57BA61DEE}" type="presParOf" srcId="{7F0F2227-DC9E-4601-8F23-578E9DD6CDAB}" destId="{2D071663-FDCF-4161-A342-F1F4D1BBF28E}" srcOrd="7" destOrd="0" presId="urn:microsoft.com/office/officeart/2008/layout/LinedList"/>
    <dgm:cxn modelId="{A5F4AC43-191C-48F2-98C2-C76262A84973}" type="presParOf" srcId="{2D071663-FDCF-4161-A342-F1F4D1BBF28E}" destId="{F3E21EA5-0776-4A29-9926-FCDB21AFBE9C}" srcOrd="0" destOrd="0" presId="urn:microsoft.com/office/officeart/2008/layout/LinedList"/>
    <dgm:cxn modelId="{8D9BDA1E-C1F3-40D6-9DDD-6969DD9D6D12}" type="presParOf" srcId="{2D071663-FDCF-4161-A342-F1F4D1BBF28E}" destId="{DC54D2AB-9C0F-4A46-A3A5-84DE3A1ED992}" srcOrd="1" destOrd="0" presId="urn:microsoft.com/office/officeart/2008/layout/LinedList"/>
    <dgm:cxn modelId="{07A3DFCD-6D0A-43E1-AB11-93B91AE93F37}" type="presParOf" srcId="{2D071663-FDCF-4161-A342-F1F4D1BBF28E}" destId="{8A572DDF-8309-4B9D-A328-8560A82A5EFA}" srcOrd="2" destOrd="0" presId="urn:microsoft.com/office/officeart/2008/layout/LinedList"/>
    <dgm:cxn modelId="{FE94D2D0-7BC2-4678-A7FC-B7714315386B}" type="presParOf" srcId="{7F0F2227-DC9E-4601-8F23-578E9DD6CDAB}" destId="{A4B7C764-4A3A-46CF-A2F8-586B5A816592}" srcOrd="8" destOrd="0" presId="urn:microsoft.com/office/officeart/2008/layout/LinedList"/>
    <dgm:cxn modelId="{2F90A0AC-14E8-40EC-8CF6-7D359F246F3F}" type="presParOf" srcId="{7F0F2227-DC9E-4601-8F23-578E9DD6CDAB}" destId="{A6472911-3DE6-43E9-8B55-F6E853988ED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1444A86-454A-4E7D-842A-1E8760B1705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4F3D4D9-E5FC-43B6-AF80-AB457B1E586D}">
      <dgm:prSet phldrT="[Text]"/>
      <dgm:spPr/>
      <dgm:t>
        <a:bodyPr/>
        <a:lstStyle/>
        <a:p>
          <a:r>
            <a:rPr lang="en-US" dirty="0" smtClean="0"/>
            <a:t>Bargaining Unit Contracts supersede APM</a:t>
          </a:r>
          <a:endParaRPr lang="en-US" dirty="0"/>
        </a:p>
      </dgm:t>
    </dgm:pt>
    <dgm:pt modelId="{3209F00C-1746-4E4C-93FB-E622438F398F}" type="parTrans" cxnId="{F9217F9D-F58F-4801-8712-2EB71E71D352}">
      <dgm:prSet/>
      <dgm:spPr/>
      <dgm:t>
        <a:bodyPr/>
        <a:lstStyle/>
        <a:p>
          <a:endParaRPr lang="en-US"/>
        </a:p>
      </dgm:t>
    </dgm:pt>
    <dgm:pt modelId="{44D3293B-F63A-406F-83F2-8442076347B3}" type="sibTrans" cxnId="{F9217F9D-F58F-4801-8712-2EB71E71D352}">
      <dgm:prSet/>
      <dgm:spPr/>
      <dgm:t>
        <a:bodyPr/>
        <a:lstStyle/>
        <a:p>
          <a:endParaRPr lang="en-US"/>
        </a:p>
      </dgm:t>
    </dgm:pt>
    <dgm:pt modelId="{7D6FB547-4867-40A9-8213-4EA76A7368C2}">
      <dgm:prSet phldrT="[Text]"/>
      <dgm:spPr/>
      <dgm:t>
        <a:bodyPr/>
        <a:lstStyle/>
        <a:p>
          <a:r>
            <a:rPr lang="en-US" dirty="0" smtClean="0"/>
            <a:t>Union employees have certain rights</a:t>
          </a:r>
          <a:endParaRPr lang="en-US" dirty="0"/>
        </a:p>
      </dgm:t>
    </dgm:pt>
    <dgm:pt modelId="{4E1516B1-EF6B-48F3-A95D-2D55E89CE0F3}" type="parTrans" cxnId="{C841DCF8-BA98-43D3-AE49-91B76D7E1CE1}">
      <dgm:prSet/>
      <dgm:spPr/>
      <dgm:t>
        <a:bodyPr/>
        <a:lstStyle/>
        <a:p>
          <a:endParaRPr lang="en-US"/>
        </a:p>
      </dgm:t>
    </dgm:pt>
    <dgm:pt modelId="{AE0E0232-DC10-46D7-8AB3-C35068D40384}" type="sibTrans" cxnId="{C841DCF8-BA98-43D3-AE49-91B76D7E1CE1}">
      <dgm:prSet/>
      <dgm:spPr/>
      <dgm:t>
        <a:bodyPr/>
        <a:lstStyle/>
        <a:p>
          <a:endParaRPr lang="en-US"/>
        </a:p>
      </dgm:t>
    </dgm:pt>
    <dgm:pt modelId="{47FC2396-B76B-40D7-8D1D-E8ACBBEFAC33}">
      <dgm:prSet phldrT="[Text]"/>
      <dgm:spPr/>
      <dgm:t>
        <a:bodyPr/>
        <a:lstStyle/>
        <a:p>
          <a:r>
            <a:rPr lang="en-US" dirty="0" smtClean="0"/>
            <a:t>Contact APO and Labor Relations when needed</a:t>
          </a:r>
          <a:endParaRPr lang="en-US" dirty="0"/>
        </a:p>
      </dgm:t>
    </dgm:pt>
    <dgm:pt modelId="{DAF11DAC-7EB1-4400-AB6D-436277627A91}" type="parTrans" cxnId="{588399A0-4CCC-487D-AF98-F3E8BA57F2D0}">
      <dgm:prSet/>
      <dgm:spPr/>
      <dgm:t>
        <a:bodyPr/>
        <a:lstStyle/>
        <a:p>
          <a:endParaRPr lang="en-US"/>
        </a:p>
      </dgm:t>
    </dgm:pt>
    <dgm:pt modelId="{8635D989-8AC0-41EB-8B75-426CE1188793}" type="sibTrans" cxnId="{588399A0-4CCC-487D-AF98-F3E8BA57F2D0}">
      <dgm:prSet/>
      <dgm:spPr/>
      <dgm:t>
        <a:bodyPr/>
        <a:lstStyle/>
        <a:p>
          <a:endParaRPr lang="en-US"/>
        </a:p>
      </dgm:t>
    </dgm:pt>
    <dgm:pt modelId="{36244377-FEC2-4820-B17E-CB7EFBDD8E49}" type="pres">
      <dgm:prSet presAssocID="{51444A86-454A-4E7D-842A-1E8760B17057}" presName="CompostProcess" presStyleCnt="0">
        <dgm:presLayoutVars>
          <dgm:dir/>
          <dgm:resizeHandles val="exact"/>
        </dgm:presLayoutVars>
      </dgm:prSet>
      <dgm:spPr/>
    </dgm:pt>
    <dgm:pt modelId="{33025A34-6195-4784-92F0-41581628A934}" type="pres">
      <dgm:prSet presAssocID="{51444A86-454A-4E7D-842A-1E8760B17057}" presName="arrow" presStyleLbl="bgShp" presStyleIdx="0" presStyleCnt="1"/>
      <dgm:spPr/>
    </dgm:pt>
    <dgm:pt modelId="{1B472595-642D-43F9-B97F-37A2060590B0}" type="pres">
      <dgm:prSet presAssocID="{51444A86-454A-4E7D-842A-1E8760B17057}" presName="linearProcess" presStyleCnt="0"/>
      <dgm:spPr/>
    </dgm:pt>
    <dgm:pt modelId="{E5D98B7F-33B3-4DB0-91CC-3D0DB62BE5CB}" type="pres">
      <dgm:prSet presAssocID="{94F3D4D9-E5FC-43B6-AF80-AB457B1E586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F17E7B-9067-4914-911B-D26B6CC1617A}" type="pres">
      <dgm:prSet presAssocID="{44D3293B-F63A-406F-83F2-8442076347B3}" presName="sibTrans" presStyleCnt="0"/>
      <dgm:spPr/>
    </dgm:pt>
    <dgm:pt modelId="{94F4BD96-1A89-45D1-8363-690B32512665}" type="pres">
      <dgm:prSet presAssocID="{7D6FB547-4867-40A9-8213-4EA76A7368C2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FBD8EB-2908-4968-91A6-86475552ADAC}" type="pres">
      <dgm:prSet presAssocID="{AE0E0232-DC10-46D7-8AB3-C35068D40384}" presName="sibTrans" presStyleCnt="0"/>
      <dgm:spPr/>
    </dgm:pt>
    <dgm:pt modelId="{09A77DDA-DAEC-4B1D-B90C-DCDC626B4617}" type="pres">
      <dgm:prSet presAssocID="{47FC2396-B76B-40D7-8D1D-E8ACBBEFAC3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683BD3-4B25-4C6E-BCB7-2964E79882A4}" type="presOf" srcId="{7D6FB547-4867-40A9-8213-4EA76A7368C2}" destId="{94F4BD96-1A89-45D1-8363-690B32512665}" srcOrd="0" destOrd="0" presId="urn:microsoft.com/office/officeart/2005/8/layout/hProcess9"/>
    <dgm:cxn modelId="{770D1904-BDA8-4675-9E38-AFCC9463DCB1}" type="presOf" srcId="{47FC2396-B76B-40D7-8D1D-E8ACBBEFAC33}" destId="{09A77DDA-DAEC-4B1D-B90C-DCDC626B4617}" srcOrd="0" destOrd="0" presId="urn:microsoft.com/office/officeart/2005/8/layout/hProcess9"/>
    <dgm:cxn modelId="{C841DCF8-BA98-43D3-AE49-91B76D7E1CE1}" srcId="{51444A86-454A-4E7D-842A-1E8760B17057}" destId="{7D6FB547-4867-40A9-8213-4EA76A7368C2}" srcOrd="1" destOrd="0" parTransId="{4E1516B1-EF6B-48F3-A95D-2D55E89CE0F3}" sibTransId="{AE0E0232-DC10-46D7-8AB3-C35068D40384}"/>
    <dgm:cxn modelId="{F9217F9D-F58F-4801-8712-2EB71E71D352}" srcId="{51444A86-454A-4E7D-842A-1E8760B17057}" destId="{94F3D4D9-E5FC-43B6-AF80-AB457B1E586D}" srcOrd="0" destOrd="0" parTransId="{3209F00C-1746-4E4C-93FB-E622438F398F}" sibTransId="{44D3293B-F63A-406F-83F2-8442076347B3}"/>
    <dgm:cxn modelId="{588399A0-4CCC-487D-AF98-F3E8BA57F2D0}" srcId="{51444A86-454A-4E7D-842A-1E8760B17057}" destId="{47FC2396-B76B-40D7-8D1D-E8ACBBEFAC33}" srcOrd="2" destOrd="0" parTransId="{DAF11DAC-7EB1-4400-AB6D-436277627A91}" sibTransId="{8635D989-8AC0-41EB-8B75-426CE1188793}"/>
    <dgm:cxn modelId="{CD1E0A42-BCB5-43BB-975F-5A61E3CC15A2}" type="presOf" srcId="{94F3D4D9-E5FC-43B6-AF80-AB457B1E586D}" destId="{E5D98B7F-33B3-4DB0-91CC-3D0DB62BE5CB}" srcOrd="0" destOrd="0" presId="urn:microsoft.com/office/officeart/2005/8/layout/hProcess9"/>
    <dgm:cxn modelId="{BB905E01-D676-4A92-B6AB-159901ACB458}" type="presOf" srcId="{51444A86-454A-4E7D-842A-1E8760B17057}" destId="{36244377-FEC2-4820-B17E-CB7EFBDD8E49}" srcOrd="0" destOrd="0" presId="urn:microsoft.com/office/officeart/2005/8/layout/hProcess9"/>
    <dgm:cxn modelId="{21084F7B-C4A7-42AC-8936-8C9B1B1F709C}" type="presParOf" srcId="{36244377-FEC2-4820-B17E-CB7EFBDD8E49}" destId="{33025A34-6195-4784-92F0-41581628A934}" srcOrd="0" destOrd="0" presId="urn:microsoft.com/office/officeart/2005/8/layout/hProcess9"/>
    <dgm:cxn modelId="{C55E8597-3543-4F9B-A3B1-72AB060ED7A1}" type="presParOf" srcId="{36244377-FEC2-4820-B17E-CB7EFBDD8E49}" destId="{1B472595-642D-43F9-B97F-37A2060590B0}" srcOrd="1" destOrd="0" presId="urn:microsoft.com/office/officeart/2005/8/layout/hProcess9"/>
    <dgm:cxn modelId="{8F02B106-B6D5-4A31-AE79-7267E1495F7B}" type="presParOf" srcId="{1B472595-642D-43F9-B97F-37A2060590B0}" destId="{E5D98B7F-33B3-4DB0-91CC-3D0DB62BE5CB}" srcOrd="0" destOrd="0" presId="urn:microsoft.com/office/officeart/2005/8/layout/hProcess9"/>
    <dgm:cxn modelId="{C1ABECD0-5247-422F-99FB-BC7A7DA8EDCF}" type="presParOf" srcId="{1B472595-642D-43F9-B97F-37A2060590B0}" destId="{95F17E7B-9067-4914-911B-D26B6CC1617A}" srcOrd="1" destOrd="0" presId="urn:microsoft.com/office/officeart/2005/8/layout/hProcess9"/>
    <dgm:cxn modelId="{0037F342-F33A-48D5-917B-8491CFF0D30B}" type="presParOf" srcId="{1B472595-642D-43F9-B97F-37A2060590B0}" destId="{94F4BD96-1A89-45D1-8363-690B32512665}" srcOrd="2" destOrd="0" presId="urn:microsoft.com/office/officeart/2005/8/layout/hProcess9"/>
    <dgm:cxn modelId="{4403E166-7A28-4C71-A3F3-8196D7B25392}" type="presParOf" srcId="{1B472595-642D-43F9-B97F-37A2060590B0}" destId="{9AFBD8EB-2908-4968-91A6-86475552ADAC}" srcOrd="3" destOrd="0" presId="urn:microsoft.com/office/officeart/2005/8/layout/hProcess9"/>
    <dgm:cxn modelId="{855C99E2-6F34-4464-8CAA-86C9D1795B13}" type="presParOf" srcId="{1B472595-642D-43F9-B97F-37A2060590B0}" destId="{09A77DDA-DAEC-4B1D-B90C-DCDC626B461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B4CE9-E9E3-4347-9895-A2E1086C4C99}">
      <dsp:nvSpPr>
        <dsp:cNvPr id="0" name=""/>
        <dsp:cNvSpPr/>
      </dsp:nvSpPr>
      <dsp:spPr>
        <a:xfrm rot="16200000">
          <a:off x="-1455308" y="2247928"/>
          <a:ext cx="3406820" cy="400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3157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Teaching</a:t>
          </a:r>
          <a:endParaRPr lang="en-US" sz="3000" kern="1200" dirty="0"/>
        </a:p>
      </dsp:txBody>
      <dsp:txXfrm>
        <a:off x="-1455308" y="2247928"/>
        <a:ext cx="3406820" cy="400429"/>
      </dsp:txXfrm>
    </dsp:sp>
    <dsp:sp modelId="{866391F1-993D-4D38-AB51-F258D3A35DC6}">
      <dsp:nvSpPr>
        <dsp:cNvPr id="0" name=""/>
        <dsp:cNvSpPr/>
      </dsp:nvSpPr>
      <dsp:spPr>
        <a:xfrm>
          <a:off x="478614" y="705826"/>
          <a:ext cx="1994563" cy="34068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353157" rIns="11379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1600" kern="1200" dirty="0" smtClean="0"/>
            <a:t>Teaching Assistants (TAs)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1600" kern="1200" dirty="0" smtClean="0"/>
            <a:t>Readers (Graders)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1600" kern="1200" dirty="0" smtClean="0"/>
            <a:t>Other Graduate Student Instructor roles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endParaRPr lang="en-US" sz="1600" kern="1200" dirty="0"/>
        </a:p>
      </dsp:txBody>
      <dsp:txXfrm>
        <a:off x="478614" y="705826"/>
        <a:ext cx="1994563" cy="3406820"/>
      </dsp:txXfrm>
    </dsp:sp>
    <dsp:sp modelId="{E8B61DBE-1EEE-42F9-82C6-D4C158A519EC}">
      <dsp:nvSpPr>
        <dsp:cNvPr id="0" name=""/>
        <dsp:cNvSpPr/>
      </dsp:nvSpPr>
      <dsp:spPr>
        <a:xfrm>
          <a:off x="47887" y="216165"/>
          <a:ext cx="800859" cy="80085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3F9E82-BB6A-49B8-BC5A-EC450AC85AE3}">
      <dsp:nvSpPr>
        <dsp:cNvPr id="0" name=""/>
        <dsp:cNvSpPr/>
      </dsp:nvSpPr>
      <dsp:spPr>
        <a:xfrm rot="16200000">
          <a:off x="1457882" y="2247928"/>
          <a:ext cx="3406820" cy="400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3157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Research</a:t>
          </a:r>
          <a:endParaRPr lang="en-US" sz="3000" kern="1200" dirty="0"/>
        </a:p>
      </dsp:txBody>
      <dsp:txXfrm>
        <a:off x="1457882" y="2247928"/>
        <a:ext cx="3406820" cy="400429"/>
      </dsp:txXfrm>
    </dsp:sp>
    <dsp:sp modelId="{C6629BA0-DDF2-4A18-B308-68A48CAF4FD5}">
      <dsp:nvSpPr>
        <dsp:cNvPr id="0" name=""/>
        <dsp:cNvSpPr/>
      </dsp:nvSpPr>
      <dsp:spPr>
        <a:xfrm>
          <a:off x="3361507" y="744732"/>
          <a:ext cx="1994563" cy="34068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353157" rIns="11379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1600" kern="1200" dirty="0" smtClean="0"/>
            <a:t>Graduate Student Researchers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1600" kern="1200" dirty="0" smtClean="0"/>
            <a:t>Postdoctoral Scholars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1600" kern="1200" dirty="0" smtClean="0"/>
            <a:t>Academic Researcher titles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1600" kern="1200" dirty="0" smtClean="0"/>
            <a:t>Staff research titles</a:t>
          </a:r>
          <a:endParaRPr lang="en-US" sz="1600" kern="1200" dirty="0"/>
        </a:p>
      </dsp:txBody>
      <dsp:txXfrm>
        <a:off x="3361507" y="744732"/>
        <a:ext cx="1994563" cy="3406820"/>
      </dsp:txXfrm>
    </dsp:sp>
    <dsp:sp modelId="{81F99990-B389-48B0-A399-B388AAA9CCB8}">
      <dsp:nvSpPr>
        <dsp:cNvPr id="0" name=""/>
        <dsp:cNvSpPr/>
      </dsp:nvSpPr>
      <dsp:spPr>
        <a:xfrm>
          <a:off x="2961077" y="216165"/>
          <a:ext cx="800859" cy="800859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C34CBF-17FD-4EE9-8116-6CA0D38E25E0}">
      <dsp:nvSpPr>
        <dsp:cNvPr id="0" name=""/>
        <dsp:cNvSpPr/>
      </dsp:nvSpPr>
      <dsp:spPr>
        <a:xfrm rot="16200000">
          <a:off x="4371072" y="2247928"/>
          <a:ext cx="3406820" cy="400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3157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Service</a:t>
          </a:r>
          <a:endParaRPr lang="en-US" sz="3000" kern="1200" dirty="0"/>
        </a:p>
      </dsp:txBody>
      <dsp:txXfrm>
        <a:off x="4371072" y="2247928"/>
        <a:ext cx="3406820" cy="400429"/>
      </dsp:txXfrm>
    </dsp:sp>
    <dsp:sp modelId="{5F216998-C20E-41B3-AEBD-160FB746EEDC}">
      <dsp:nvSpPr>
        <dsp:cNvPr id="0" name=""/>
        <dsp:cNvSpPr/>
      </dsp:nvSpPr>
      <dsp:spPr>
        <a:xfrm>
          <a:off x="6274697" y="744732"/>
          <a:ext cx="1994563" cy="34068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353157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1800" kern="1200" dirty="0" smtClean="0"/>
            <a:t>All types of employees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</dsp:txBody>
      <dsp:txXfrm>
        <a:off x="6274697" y="744732"/>
        <a:ext cx="1994563" cy="3406820"/>
      </dsp:txXfrm>
    </dsp:sp>
    <dsp:sp modelId="{46125224-37F2-4042-8B37-330678B9F9FE}">
      <dsp:nvSpPr>
        <dsp:cNvPr id="0" name=""/>
        <dsp:cNvSpPr/>
      </dsp:nvSpPr>
      <dsp:spPr>
        <a:xfrm>
          <a:off x="5874268" y="216165"/>
          <a:ext cx="800859" cy="800859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AE23B0-7540-4571-8600-D2F5BB4575A2}">
      <dsp:nvSpPr>
        <dsp:cNvPr id="0" name=""/>
        <dsp:cNvSpPr/>
      </dsp:nvSpPr>
      <dsp:spPr>
        <a:xfrm>
          <a:off x="1340" y="1079714"/>
          <a:ext cx="1868548" cy="186854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840634-0D98-4C96-9403-5BC1C3B6D415}">
      <dsp:nvSpPr>
        <dsp:cNvPr id="0" name=""/>
        <dsp:cNvSpPr/>
      </dsp:nvSpPr>
      <dsp:spPr>
        <a:xfrm>
          <a:off x="192438" y="2156016"/>
          <a:ext cx="2102639" cy="19582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Need</a:t>
          </a:r>
          <a:endParaRPr lang="en-US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Research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Teaching support</a:t>
          </a:r>
          <a:endParaRPr lang="en-US" sz="2000" kern="1200" dirty="0"/>
        </a:p>
      </dsp:txBody>
      <dsp:txXfrm>
        <a:off x="249792" y="2213370"/>
        <a:ext cx="1987931" cy="1843493"/>
      </dsp:txXfrm>
    </dsp:sp>
    <dsp:sp modelId="{64E9B04B-3676-4197-86CB-9D3169C82C40}">
      <dsp:nvSpPr>
        <dsp:cNvPr id="0" name=""/>
        <dsp:cNvSpPr/>
      </dsp:nvSpPr>
      <dsp:spPr>
        <a:xfrm rot="1114">
          <a:off x="2270778" y="1789992"/>
          <a:ext cx="400889" cy="4489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2270778" y="1879770"/>
        <a:ext cx="280622" cy="269392"/>
      </dsp:txXfrm>
    </dsp:sp>
    <dsp:sp modelId="{604811B4-05AC-415D-BB77-EAF96485D930}">
      <dsp:nvSpPr>
        <dsp:cNvPr id="0" name=""/>
        <dsp:cNvSpPr/>
      </dsp:nvSpPr>
      <dsp:spPr>
        <a:xfrm>
          <a:off x="3015287" y="1080690"/>
          <a:ext cx="1868548" cy="186854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7CA7E6-A52C-4FDD-8561-9BDFD24A41A9}">
      <dsp:nvSpPr>
        <dsp:cNvPr id="0" name=""/>
        <dsp:cNvSpPr/>
      </dsp:nvSpPr>
      <dsp:spPr>
        <a:xfrm>
          <a:off x="3244802" y="2158945"/>
          <a:ext cx="2025805" cy="1954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Right Role</a:t>
          </a:r>
          <a:endParaRPr lang="en-US" sz="25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High level vs low level researcher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TA vs Grader</a:t>
          </a:r>
          <a:endParaRPr lang="en-US" sz="2000" kern="1200" dirty="0"/>
        </a:p>
      </dsp:txBody>
      <dsp:txXfrm>
        <a:off x="3302041" y="2216184"/>
        <a:ext cx="1911327" cy="1839817"/>
      </dsp:txXfrm>
    </dsp:sp>
    <dsp:sp modelId="{6B02441F-431D-4DF6-B2ED-D1F750DD6E1C}">
      <dsp:nvSpPr>
        <dsp:cNvPr id="0" name=""/>
        <dsp:cNvSpPr/>
      </dsp:nvSpPr>
      <dsp:spPr>
        <a:xfrm rot="11058">
          <a:off x="5271278" y="1795346"/>
          <a:ext cx="387445" cy="4489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5271278" y="1884956"/>
        <a:ext cx="271212" cy="269392"/>
      </dsp:txXfrm>
    </dsp:sp>
    <dsp:sp modelId="{4914F11B-C3C9-444F-BBA5-2A6194CCA26E}">
      <dsp:nvSpPr>
        <dsp:cNvPr id="0" name=""/>
        <dsp:cNvSpPr/>
      </dsp:nvSpPr>
      <dsp:spPr>
        <a:xfrm>
          <a:off x="5990817" y="1090262"/>
          <a:ext cx="1868548" cy="186854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1C800C-86AD-476D-8B1B-98C7ED73D777}">
      <dsp:nvSpPr>
        <dsp:cNvPr id="0" name=""/>
        <dsp:cNvSpPr/>
      </dsp:nvSpPr>
      <dsp:spPr>
        <a:xfrm>
          <a:off x="6174912" y="2187660"/>
          <a:ext cx="2111403" cy="1916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Hire Right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Technical Skills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Interpersonal Skills</a:t>
          </a:r>
          <a:endParaRPr lang="en-US" sz="1900" kern="1200" dirty="0"/>
        </a:p>
      </dsp:txBody>
      <dsp:txXfrm>
        <a:off x="6231030" y="2243778"/>
        <a:ext cx="1999167" cy="18037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A70EB-0BFC-48F3-BA21-B8E3053A9F4C}">
      <dsp:nvSpPr>
        <dsp:cNvPr id="0" name=""/>
        <dsp:cNvSpPr/>
      </dsp:nvSpPr>
      <dsp:spPr>
        <a:xfrm>
          <a:off x="0" y="3017014"/>
          <a:ext cx="4828160" cy="990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Formal Corrective Action</a:t>
          </a:r>
          <a:endParaRPr lang="en-US" sz="2400" b="1" kern="1200" dirty="0"/>
        </a:p>
      </dsp:txBody>
      <dsp:txXfrm>
        <a:off x="0" y="3017014"/>
        <a:ext cx="4828160" cy="534735"/>
      </dsp:txXfrm>
    </dsp:sp>
    <dsp:sp modelId="{48C4B6B1-37E2-4590-85BF-E72C479D7533}">
      <dsp:nvSpPr>
        <dsp:cNvPr id="0" name=""/>
        <dsp:cNvSpPr/>
      </dsp:nvSpPr>
      <dsp:spPr>
        <a:xfrm>
          <a:off x="0" y="3531945"/>
          <a:ext cx="2414080" cy="4555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Discipline</a:t>
          </a:r>
          <a:endParaRPr lang="en-US" sz="1700" kern="1200" dirty="0"/>
        </a:p>
      </dsp:txBody>
      <dsp:txXfrm>
        <a:off x="0" y="3531945"/>
        <a:ext cx="2414080" cy="455515"/>
      </dsp:txXfrm>
    </dsp:sp>
    <dsp:sp modelId="{19902F64-C571-40F2-A4F7-A7B9E6F1A3CE}">
      <dsp:nvSpPr>
        <dsp:cNvPr id="0" name=""/>
        <dsp:cNvSpPr/>
      </dsp:nvSpPr>
      <dsp:spPr>
        <a:xfrm>
          <a:off x="2414080" y="3531945"/>
          <a:ext cx="2414080" cy="45551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Dismissal</a:t>
          </a:r>
          <a:endParaRPr lang="en-US" sz="1700" kern="1200" dirty="0"/>
        </a:p>
      </dsp:txBody>
      <dsp:txXfrm>
        <a:off x="2414080" y="3531945"/>
        <a:ext cx="2414080" cy="455515"/>
      </dsp:txXfrm>
    </dsp:sp>
    <dsp:sp modelId="{E4B7838F-AA4C-43D0-B41D-EF28F79B54FC}">
      <dsp:nvSpPr>
        <dsp:cNvPr id="0" name=""/>
        <dsp:cNvSpPr/>
      </dsp:nvSpPr>
      <dsp:spPr>
        <a:xfrm rot="10800000">
          <a:off x="0" y="1508861"/>
          <a:ext cx="4828160" cy="152300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Regular Oversight and Responsibility</a:t>
          </a:r>
          <a:endParaRPr lang="en-US" sz="1800" b="1" kern="1200" dirty="0"/>
        </a:p>
      </dsp:txBody>
      <dsp:txXfrm rot="-10800000">
        <a:off x="0" y="1508861"/>
        <a:ext cx="4828160" cy="534575"/>
      </dsp:txXfrm>
    </dsp:sp>
    <dsp:sp modelId="{7F2FAFAD-184A-4259-98B0-DEE3DBF5C2C0}">
      <dsp:nvSpPr>
        <dsp:cNvPr id="0" name=""/>
        <dsp:cNvSpPr/>
      </dsp:nvSpPr>
      <dsp:spPr>
        <a:xfrm>
          <a:off x="0" y="2043437"/>
          <a:ext cx="2414080" cy="4553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1:1 Meetings</a:t>
          </a:r>
          <a:endParaRPr lang="en-US" sz="1700" kern="1200" dirty="0"/>
        </a:p>
      </dsp:txBody>
      <dsp:txXfrm>
        <a:off x="0" y="2043437"/>
        <a:ext cx="2414080" cy="455379"/>
      </dsp:txXfrm>
    </dsp:sp>
    <dsp:sp modelId="{7C9603AF-9D1B-443C-8362-1E5F2FD48411}">
      <dsp:nvSpPr>
        <dsp:cNvPr id="0" name=""/>
        <dsp:cNvSpPr/>
      </dsp:nvSpPr>
      <dsp:spPr>
        <a:xfrm>
          <a:off x="2414080" y="2043437"/>
          <a:ext cx="2414080" cy="4553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Formal Intervention</a:t>
          </a:r>
          <a:endParaRPr lang="en-US" sz="1700" kern="1200" dirty="0"/>
        </a:p>
      </dsp:txBody>
      <dsp:txXfrm>
        <a:off x="2414080" y="2043437"/>
        <a:ext cx="2414080" cy="455379"/>
      </dsp:txXfrm>
    </dsp:sp>
    <dsp:sp modelId="{ECC7AA62-92EF-4300-9AB0-427D2E07693F}">
      <dsp:nvSpPr>
        <dsp:cNvPr id="0" name=""/>
        <dsp:cNvSpPr/>
      </dsp:nvSpPr>
      <dsp:spPr>
        <a:xfrm rot="10800000">
          <a:off x="0" y="708"/>
          <a:ext cx="4828160" cy="152300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Upon Hire</a:t>
          </a:r>
          <a:endParaRPr lang="en-US" sz="2800" b="1" kern="1200" dirty="0"/>
        </a:p>
      </dsp:txBody>
      <dsp:txXfrm rot="-10800000">
        <a:off x="0" y="708"/>
        <a:ext cx="4828160" cy="534575"/>
      </dsp:txXfrm>
    </dsp:sp>
    <dsp:sp modelId="{11B3E1AE-F5D7-461D-B8D4-9B7DDD21E858}">
      <dsp:nvSpPr>
        <dsp:cNvPr id="0" name=""/>
        <dsp:cNvSpPr/>
      </dsp:nvSpPr>
      <dsp:spPr>
        <a:xfrm>
          <a:off x="0" y="535283"/>
          <a:ext cx="2414080" cy="4553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Job Description</a:t>
          </a:r>
          <a:endParaRPr lang="en-US" sz="1700" kern="1200" dirty="0"/>
        </a:p>
      </dsp:txBody>
      <dsp:txXfrm>
        <a:off x="0" y="535283"/>
        <a:ext cx="2414080" cy="455379"/>
      </dsp:txXfrm>
    </dsp:sp>
    <dsp:sp modelId="{45AA734A-2463-4F40-AB84-8C7359E950FD}">
      <dsp:nvSpPr>
        <dsp:cNvPr id="0" name=""/>
        <dsp:cNvSpPr/>
      </dsp:nvSpPr>
      <dsp:spPr>
        <a:xfrm>
          <a:off x="2414080" y="535283"/>
          <a:ext cx="2414080" cy="4553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Letters of Expectation</a:t>
          </a:r>
          <a:endParaRPr lang="en-US" sz="1700" kern="1200" dirty="0"/>
        </a:p>
      </dsp:txBody>
      <dsp:txXfrm>
        <a:off x="2414080" y="535283"/>
        <a:ext cx="2414080" cy="4553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CFD31-630D-4F76-B8B2-193B08E6E078}">
      <dsp:nvSpPr>
        <dsp:cNvPr id="0" name=""/>
        <dsp:cNvSpPr/>
      </dsp:nvSpPr>
      <dsp:spPr>
        <a:xfrm>
          <a:off x="1610900" y="0"/>
          <a:ext cx="2416350" cy="104209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Scope of Work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Needs of Supervisor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Clear communication</a:t>
          </a:r>
          <a:endParaRPr lang="en-US" sz="1400" kern="1200" dirty="0"/>
        </a:p>
      </dsp:txBody>
      <dsp:txXfrm>
        <a:off x="1610900" y="130262"/>
        <a:ext cx="2025566" cy="781569"/>
      </dsp:txXfrm>
    </dsp:sp>
    <dsp:sp modelId="{9D5BD06B-379D-493E-8BD8-09D3AFEBAAD6}">
      <dsp:nvSpPr>
        <dsp:cNvPr id="0" name=""/>
        <dsp:cNvSpPr/>
      </dsp:nvSpPr>
      <dsp:spPr>
        <a:xfrm>
          <a:off x="0" y="0"/>
          <a:ext cx="1610900" cy="10420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Sets Expectations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through:</a:t>
          </a:r>
          <a:endParaRPr lang="en-US" sz="1600" kern="1200" dirty="0"/>
        </a:p>
      </dsp:txBody>
      <dsp:txXfrm>
        <a:off x="50871" y="50871"/>
        <a:ext cx="1509158" cy="9403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CFD31-630D-4F76-B8B2-193B08E6E078}">
      <dsp:nvSpPr>
        <dsp:cNvPr id="0" name=""/>
        <dsp:cNvSpPr/>
      </dsp:nvSpPr>
      <dsp:spPr>
        <a:xfrm>
          <a:off x="1610900" y="0"/>
          <a:ext cx="2416350" cy="100712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Regular Communication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Clarify Misunderstandings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Appropriate Intervention</a:t>
          </a:r>
          <a:endParaRPr lang="en-US" sz="1200" kern="1200" dirty="0"/>
        </a:p>
      </dsp:txBody>
      <dsp:txXfrm>
        <a:off x="1610900" y="125890"/>
        <a:ext cx="2038679" cy="755342"/>
      </dsp:txXfrm>
    </dsp:sp>
    <dsp:sp modelId="{9D5BD06B-379D-493E-8BD8-09D3AFEBAAD6}">
      <dsp:nvSpPr>
        <dsp:cNvPr id="0" name=""/>
        <dsp:cNvSpPr/>
      </dsp:nvSpPr>
      <dsp:spPr>
        <a:xfrm>
          <a:off x="0" y="0"/>
          <a:ext cx="1610900" cy="10071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Monitor and Reinforce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through:</a:t>
          </a:r>
          <a:endParaRPr lang="en-US" sz="1600" kern="1200" dirty="0"/>
        </a:p>
      </dsp:txBody>
      <dsp:txXfrm>
        <a:off x="49164" y="49164"/>
        <a:ext cx="1512572" cy="9087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CFD31-630D-4F76-B8B2-193B08E6E078}">
      <dsp:nvSpPr>
        <dsp:cNvPr id="0" name=""/>
        <dsp:cNvSpPr/>
      </dsp:nvSpPr>
      <dsp:spPr>
        <a:xfrm>
          <a:off x="1610900" y="0"/>
          <a:ext cx="2416350" cy="101826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Formal Warnings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Escalation of Discipline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Due Process for Employees</a:t>
          </a:r>
          <a:endParaRPr lang="en-US" sz="1200" kern="1200" dirty="0"/>
        </a:p>
      </dsp:txBody>
      <dsp:txXfrm>
        <a:off x="1610900" y="127283"/>
        <a:ext cx="2034503" cy="763695"/>
      </dsp:txXfrm>
    </dsp:sp>
    <dsp:sp modelId="{9D5BD06B-379D-493E-8BD8-09D3AFEBAAD6}">
      <dsp:nvSpPr>
        <dsp:cNvPr id="0" name=""/>
        <dsp:cNvSpPr/>
      </dsp:nvSpPr>
      <dsp:spPr>
        <a:xfrm>
          <a:off x="0" y="0"/>
          <a:ext cx="1610900" cy="1018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Accountability and Enforcement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through:</a:t>
          </a:r>
          <a:endParaRPr lang="en-US" sz="1400" kern="1200" dirty="0"/>
        </a:p>
      </dsp:txBody>
      <dsp:txXfrm>
        <a:off x="49707" y="49707"/>
        <a:ext cx="1511486" cy="91884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86688-84BB-413A-A482-48EBB1FA3787}">
      <dsp:nvSpPr>
        <dsp:cNvPr id="0" name=""/>
        <dsp:cNvSpPr/>
      </dsp:nvSpPr>
      <dsp:spPr>
        <a:xfrm>
          <a:off x="0" y="0"/>
          <a:ext cx="7848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FDE545-FFDF-417D-B6E4-42C508F7A5EA}">
      <dsp:nvSpPr>
        <dsp:cNvPr id="0" name=""/>
        <dsp:cNvSpPr/>
      </dsp:nvSpPr>
      <dsp:spPr>
        <a:xfrm>
          <a:off x="0" y="0"/>
          <a:ext cx="2758433" cy="1349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rPr>
            <a:t>Represented Employees</a:t>
          </a:r>
          <a:endParaRPr lang="en-US" sz="3200" b="1" kern="1200" dirty="0">
            <a:solidFill>
              <a:srgbClr val="003DA5"/>
            </a:solidFill>
            <a:latin typeface="Arial" panose="020B0604020202020204" pitchFamily="34" charset="0"/>
            <a:ea typeface="Fira Sans Medium" panose="020B0503050000020004" pitchFamily="34" charset="0"/>
            <a:cs typeface="Arial" panose="020B0604020202020204" pitchFamily="34" charset="0"/>
          </a:endParaRPr>
        </a:p>
      </dsp:txBody>
      <dsp:txXfrm>
        <a:off x="0" y="0"/>
        <a:ext cx="2758433" cy="1349307"/>
      </dsp:txXfrm>
    </dsp:sp>
    <dsp:sp modelId="{F452C797-7AB2-4473-9585-E722B148101E}">
      <dsp:nvSpPr>
        <dsp:cNvPr id="0" name=""/>
        <dsp:cNvSpPr/>
      </dsp:nvSpPr>
      <dsp:spPr>
        <a:xfrm>
          <a:off x="2853743" y="21082"/>
          <a:ext cx="4987884" cy="421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UC-AFT: Lecturers (Unit 18) and Librarians (Unit 17)</a:t>
          </a:r>
          <a:endParaRPr lang="en-US" sz="1600" kern="1200" dirty="0"/>
        </a:p>
      </dsp:txBody>
      <dsp:txXfrm>
        <a:off x="2853743" y="21082"/>
        <a:ext cx="4987884" cy="421658"/>
      </dsp:txXfrm>
    </dsp:sp>
    <dsp:sp modelId="{61549700-3082-40BE-9BFD-A41455874C32}">
      <dsp:nvSpPr>
        <dsp:cNvPr id="0" name=""/>
        <dsp:cNvSpPr/>
      </dsp:nvSpPr>
      <dsp:spPr>
        <a:xfrm>
          <a:off x="2758433" y="442741"/>
          <a:ext cx="508319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6D86AA-EB1C-4A2A-AD53-922A71F4BAFC}">
      <dsp:nvSpPr>
        <dsp:cNvPr id="0" name=""/>
        <dsp:cNvSpPr/>
      </dsp:nvSpPr>
      <dsp:spPr>
        <a:xfrm>
          <a:off x="2853743" y="463824"/>
          <a:ext cx="4987884" cy="421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UAW 2865: Graduate Student Instructors (ASEs)</a:t>
          </a:r>
          <a:endParaRPr lang="en-US" sz="1600" kern="1200" dirty="0"/>
        </a:p>
      </dsp:txBody>
      <dsp:txXfrm>
        <a:off x="2853743" y="463824"/>
        <a:ext cx="4987884" cy="421658"/>
      </dsp:txXfrm>
    </dsp:sp>
    <dsp:sp modelId="{B641E92E-E4DA-4FF0-B263-DD0E86B1CD1F}">
      <dsp:nvSpPr>
        <dsp:cNvPr id="0" name=""/>
        <dsp:cNvSpPr/>
      </dsp:nvSpPr>
      <dsp:spPr>
        <a:xfrm>
          <a:off x="2758433" y="885482"/>
          <a:ext cx="508319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54D2AB-9C0F-4A46-A3A5-84DE3A1ED992}">
      <dsp:nvSpPr>
        <dsp:cNvPr id="0" name=""/>
        <dsp:cNvSpPr/>
      </dsp:nvSpPr>
      <dsp:spPr>
        <a:xfrm>
          <a:off x="2853743" y="906565"/>
          <a:ext cx="4987884" cy="421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UAW 5810: Postdocs and Academic Researchers</a:t>
          </a:r>
          <a:endParaRPr lang="en-US" sz="1600" kern="1200" dirty="0"/>
        </a:p>
      </dsp:txBody>
      <dsp:txXfrm>
        <a:off x="2853743" y="906565"/>
        <a:ext cx="4987884" cy="421658"/>
      </dsp:txXfrm>
    </dsp:sp>
    <dsp:sp modelId="{A4B7C764-4A3A-46CF-A2F8-586B5A816592}">
      <dsp:nvSpPr>
        <dsp:cNvPr id="0" name=""/>
        <dsp:cNvSpPr/>
      </dsp:nvSpPr>
      <dsp:spPr>
        <a:xfrm>
          <a:off x="2758433" y="1328224"/>
          <a:ext cx="508319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25A34-6195-4784-92F0-41581628A934}">
      <dsp:nvSpPr>
        <dsp:cNvPr id="0" name=""/>
        <dsp:cNvSpPr/>
      </dsp:nvSpPr>
      <dsp:spPr>
        <a:xfrm>
          <a:off x="579890" y="0"/>
          <a:ext cx="6572087" cy="156899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D98B7F-33B3-4DB0-91CC-3D0DB62BE5CB}">
      <dsp:nvSpPr>
        <dsp:cNvPr id="0" name=""/>
        <dsp:cNvSpPr/>
      </dsp:nvSpPr>
      <dsp:spPr>
        <a:xfrm>
          <a:off x="8305" y="470696"/>
          <a:ext cx="2488695" cy="6275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Bargaining Unit Contracts supersede APM</a:t>
          </a:r>
          <a:endParaRPr lang="en-US" sz="1500" kern="1200" dirty="0"/>
        </a:p>
      </dsp:txBody>
      <dsp:txXfrm>
        <a:off x="38942" y="501333"/>
        <a:ext cx="2427421" cy="566322"/>
      </dsp:txXfrm>
    </dsp:sp>
    <dsp:sp modelId="{94F4BD96-1A89-45D1-8363-690B32512665}">
      <dsp:nvSpPr>
        <dsp:cNvPr id="0" name=""/>
        <dsp:cNvSpPr/>
      </dsp:nvSpPr>
      <dsp:spPr>
        <a:xfrm>
          <a:off x="2621586" y="470696"/>
          <a:ext cx="2488695" cy="6275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Union employees have certain rights</a:t>
          </a:r>
          <a:endParaRPr lang="en-US" sz="1500" kern="1200" dirty="0"/>
        </a:p>
      </dsp:txBody>
      <dsp:txXfrm>
        <a:off x="2652223" y="501333"/>
        <a:ext cx="2427421" cy="566322"/>
      </dsp:txXfrm>
    </dsp:sp>
    <dsp:sp modelId="{09A77DDA-DAEC-4B1D-B90C-DCDC626B4617}">
      <dsp:nvSpPr>
        <dsp:cNvPr id="0" name=""/>
        <dsp:cNvSpPr/>
      </dsp:nvSpPr>
      <dsp:spPr>
        <a:xfrm>
          <a:off x="5234867" y="470696"/>
          <a:ext cx="2488695" cy="6275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Contact APO and Labor Relations when needed</a:t>
          </a:r>
          <a:endParaRPr lang="en-US" sz="1500" kern="1200" dirty="0"/>
        </a:p>
      </dsp:txBody>
      <dsp:txXfrm>
        <a:off x="5265504" y="501333"/>
        <a:ext cx="2427421" cy="566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CC01DD-D1AF-4F53-8CFF-296AB5C5BC46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D786839-7408-466A-A945-7A69549063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23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0B51C6-A634-47F5-A5C5-E0DE6D65C08C}" type="datetimeFigureOut">
              <a:rPr lang="en-US" smtClean="0"/>
              <a:t>9/25/2020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AAAEC82-C0B5-4AE6-ADFD-D84851B8B3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451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Supervisory</a:t>
            </a:r>
            <a:r>
              <a:rPr lang="en-US" baseline="0" dirty="0" smtClean="0"/>
              <a:t> responsibilities:</a:t>
            </a:r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Set clear expectations and scope of role, define what you need as a supervisor, all in writing</a:t>
            </a:r>
          </a:p>
          <a:p>
            <a:pPr marL="228600" indent="-228600">
              <a:buAutoNum type="arabicPeriod"/>
            </a:pPr>
            <a:r>
              <a:rPr lang="en-US" dirty="0" smtClean="0"/>
              <a:t>Monitor</a:t>
            </a:r>
            <a:r>
              <a:rPr lang="en-US" baseline="0" dirty="0" smtClean="0"/>
              <a:t> performance and conduct on a regular basis; correct deviations in expectations through regular communication and intervention tools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Further or continued deviations may require formal corrective action</a:t>
            </a:r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AEC82-C0B5-4AE6-ADFD-D84851B8B3F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166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07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4"/>
            <a:ext cx="7848600" cy="6397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848600" cy="1200329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48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6"/>
            <a:ext cx="7886700" cy="58314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786322"/>
            <a:ext cx="3868737" cy="43088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69384"/>
            <a:ext cx="3887788" cy="43088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26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4"/>
            <a:ext cx="7848600" cy="6397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02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276999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7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Arial"/>
                <a:ea typeface="ＭＳ Ｐゴシック"/>
              </a:rPr>
              <a:t>Academic Personnel Office</a:t>
            </a:r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84221" y="854242"/>
            <a:ext cx="9059779" cy="5420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854242"/>
            <a:ext cx="9048307" cy="542049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8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304804"/>
            <a:ext cx="78486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219200"/>
            <a:ext cx="78486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1" name="Line 12"/>
          <p:cNvSpPr>
            <a:spLocks noChangeShapeType="1"/>
          </p:cNvSpPr>
          <p:nvPr/>
        </p:nvSpPr>
        <p:spPr bwMode="auto">
          <a:xfrm>
            <a:off x="914400" y="1066800"/>
            <a:ext cx="7848600" cy="1588"/>
          </a:xfrm>
          <a:prstGeom prst="line">
            <a:avLst/>
          </a:prstGeom>
          <a:noFill/>
          <a:ln w="9525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32" name="Line 13"/>
          <p:cNvSpPr>
            <a:spLocks noChangeShapeType="1"/>
          </p:cNvSpPr>
          <p:nvPr/>
        </p:nvSpPr>
        <p:spPr bwMode="auto">
          <a:xfrm>
            <a:off x="914400" y="6248400"/>
            <a:ext cx="7848600" cy="1588"/>
          </a:xfrm>
          <a:prstGeom prst="line">
            <a:avLst/>
          </a:prstGeom>
          <a:noFill/>
          <a:ln w="9525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914400" y="1052517"/>
            <a:ext cx="784860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35" name="Line 13"/>
          <p:cNvSpPr>
            <a:spLocks noChangeShapeType="1"/>
          </p:cNvSpPr>
          <p:nvPr/>
        </p:nvSpPr>
        <p:spPr bwMode="auto">
          <a:xfrm>
            <a:off x="914400" y="6234117"/>
            <a:ext cx="784860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endParaRPr lang="en-US" dirty="0">
              <a:solidFill>
                <a:srgbClr val="999999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EFD7D12-7D06-4860-93B1-8AA604B58CBE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314484" y="5990908"/>
            <a:ext cx="370668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2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64" r:id="rId2"/>
    <p:sldLayoutId id="2147483695" r:id="rId3"/>
    <p:sldLayoutId id="2147483708" r:id="rId4"/>
    <p:sldLayoutId id="2147483713" r:id="rId5"/>
    <p:sldLayoutId id="2147483721" r:id="rId6"/>
  </p:sldLayoutIdLst>
  <p:hf sldNum="0" hdr="0" ftr="0" dt="0"/>
  <p:txStyles>
    <p:titleStyle>
      <a:lvl1pPr marL="0" algn="l" defTabSz="914400" rtl="0" eaLnBrk="1" fontAlgn="base" latinLnBrk="0" hangingPunct="1">
        <a:spcBef>
          <a:spcPct val="0"/>
        </a:spcBef>
        <a:spcAft>
          <a:spcPct val="0"/>
        </a:spcAft>
        <a:defRPr lang="en-US" sz="2400" b="1" kern="1200" dirty="0">
          <a:solidFill>
            <a:srgbClr val="003DA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rgbClr val="666666"/>
          </a:solidFill>
          <a:latin typeface="+mn-lt"/>
          <a:ea typeface="+mn-ea"/>
          <a:cs typeface="+mn-cs"/>
        </a:defRPr>
      </a:lvl1pPr>
      <a:lvl2pPr marL="344488" indent="-1111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rgbClr val="666666"/>
          </a:solidFill>
          <a:latin typeface="+mn-lt"/>
          <a:ea typeface="+mn-ea"/>
        </a:defRPr>
      </a:lvl2pPr>
      <a:lvl3pPr marL="579438" indent="-1206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i="0">
          <a:solidFill>
            <a:srgbClr val="666666"/>
          </a:solidFill>
          <a:latin typeface="+mn-lt"/>
          <a:ea typeface="+mn-ea"/>
        </a:defRPr>
      </a:lvl3pPr>
      <a:lvl4pPr marL="809625" indent="-1158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 i="0">
          <a:solidFill>
            <a:srgbClr val="666666"/>
          </a:solidFill>
          <a:latin typeface="+mn-lt"/>
          <a:ea typeface="+mn-ea"/>
        </a:defRPr>
      </a:lvl4pPr>
      <a:lvl5pPr marL="10334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 i="0">
          <a:solidFill>
            <a:srgbClr val="666666"/>
          </a:solidFill>
          <a:latin typeface="+mn-lt"/>
          <a:ea typeface="+mn-ea"/>
        </a:defRPr>
      </a:lvl5pPr>
      <a:lvl6pPr marL="14906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6pPr>
      <a:lvl7pPr marL="19478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7pPr>
      <a:lvl8pPr marL="24050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8pPr>
      <a:lvl9pPr marL="28622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60.sv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diagramData" Target="../diagrams/data5.xml"/><Relationship Id="rId18" Type="http://schemas.openxmlformats.org/officeDocument/2006/relationships/diagramData" Target="../diagrams/data6.xml"/><Relationship Id="rId3" Type="http://schemas.openxmlformats.org/officeDocument/2006/relationships/diagramData" Target="../diagrams/data3.xml"/><Relationship Id="rId21" Type="http://schemas.openxmlformats.org/officeDocument/2006/relationships/diagramColors" Target="../diagrams/colors6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1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5.xml"/><Relationship Id="rId20" Type="http://schemas.openxmlformats.org/officeDocument/2006/relationships/diagramQuickStyle" Target="../diagrams/quickStyl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24" Type="http://schemas.openxmlformats.org/officeDocument/2006/relationships/image" Target="../media/image61.svg"/><Relationship Id="rId5" Type="http://schemas.openxmlformats.org/officeDocument/2006/relationships/diagramQuickStyle" Target="../diagrams/quickStyle3.xml"/><Relationship Id="rId15" Type="http://schemas.openxmlformats.org/officeDocument/2006/relationships/diagramQuickStyle" Target="../diagrams/quickStyle5.xml"/><Relationship Id="rId23" Type="http://schemas.openxmlformats.org/officeDocument/2006/relationships/image" Target="../media/image5.png"/><Relationship Id="rId10" Type="http://schemas.openxmlformats.org/officeDocument/2006/relationships/diagramQuickStyle" Target="../diagrams/quickStyle4.xml"/><Relationship Id="rId19" Type="http://schemas.openxmlformats.org/officeDocument/2006/relationships/diagramLayout" Target="../diagrams/layout6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diagramLayout" Target="../diagrams/layout5.xml"/><Relationship Id="rId22" Type="http://schemas.microsoft.com/office/2007/relationships/diagramDrawing" Target="../diagrams/drawing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13" Type="http://schemas.openxmlformats.org/officeDocument/2006/relationships/diagramColors" Target="../diagrams/colors8.xml"/><Relationship Id="rId7" Type="http://schemas.openxmlformats.org/officeDocument/2006/relationships/diagramQuickStyle" Target="../diagrams/quickStyle7.xml"/><Relationship Id="rId12" Type="http://schemas.openxmlformats.org/officeDocument/2006/relationships/diagramQuickStyle" Target="../diagrams/quickStyle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7.xml"/><Relationship Id="rId11" Type="http://schemas.openxmlformats.org/officeDocument/2006/relationships/diagramLayout" Target="../diagrams/layout8.xml"/><Relationship Id="rId5" Type="http://schemas.openxmlformats.org/officeDocument/2006/relationships/diagramData" Target="../diagrams/data7.xml"/><Relationship Id="rId10" Type="http://schemas.openxmlformats.org/officeDocument/2006/relationships/diagramData" Target="../diagrams/data8.xml"/><Relationship Id="rId4" Type="http://schemas.openxmlformats.org/officeDocument/2006/relationships/image" Target="../media/image62.svg"/><Relationship Id="rId9" Type="http://schemas.microsoft.com/office/2007/relationships/diagramDrawing" Target="../diagrams/drawing7.xml"/><Relationship Id="rId14" Type="http://schemas.microsoft.com/office/2007/relationships/diagramDrawing" Target="../diagrams/drawing8.xml"/></Relationships>
</file>

<file path=ppt/slides/_rels/slide6.xml.rels><?xml version="1.0" encoding="UTF-8" standalone="yes"?>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hyperlink" Target="about:blank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hyperlink" Target="about:blank" TargetMode="External"/><Relationship Id="rId5" Type="http://schemas.openxmlformats.org/officeDocument/2006/relationships/hyperlink" Target="about:blank" TargetMode="External"/><Relationship Id="rId4" Type="http://schemas.openxmlformats.org/officeDocument/2006/relationships/image" Target="../media/image63.sv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CAF54B18-1E70-D449-A3EC-9239163ED0CD}"/>
              </a:ext>
            </a:extLst>
          </p:cNvPr>
          <p:cNvGrpSpPr/>
          <p:nvPr/>
        </p:nvGrpSpPr>
        <p:grpSpPr>
          <a:xfrm>
            <a:off x="-13808" y="0"/>
            <a:ext cx="9159343" cy="6857999"/>
            <a:chOff x="-18411" y="-6137"/>
            <a:chExt cx="12212457" cy="6873342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77FB2E0-C8C5-B54F-999D-475D5623CDDB}"/>
                </a:ext>
              </a:extLst>
            </p:cNvPr>
            <p:cNvSpPr/>
            <p:nvPr/>
          </p:nvSpPr>
          <p:spPr>
            <a:xfrm>
              <a:off x="-18411" y="3031635"/>
              <a:ext cx="12212457" cy="3835570"/>
            </a:xfrm>
            <a:custGeom>
              <a:avLst/>
              <a:gdLst>
                <a:gd name="connsiteX0" fmla="*/ 0 w 12212457"/>
                <a:gd name="connsiteY0" fmla="*/ 2718652 h 3835570"/>
                <a:gd name="connsiteX1" fmla="*/ 0 w 12212457"/>
                <a:gd name="connsiteY1" fmla="*/ 3835570 h 3835570"/>
                <a:gd name="connsiteX2" fmla="*/ 153423 w 12212457"/>
                <a:gd name="connsiteY2" fmla="*/ 3835570 h 3835570"/>
                <a:gd name="connsiteX3" fmla="*/ 5443442 w 12212457"/>
                <a:gd name="connsiteY3" fmla="*/ 3835570 h 3835570"/>
                <a:gd name="connsiteX4" fmla="*/ 12212457 w 12212457"/>
                <a:gd name="connsiteY4" fmla="*/ 619828 h 3835570"/>
                <a:gd name="connsiteX5" fmla="*/ 12212457 w 12212457"/>
                <a:gd name="connsiteY5" fmla="*/ 0 h 3835570"/>
                <a:gd name="connsiteX6" fmla="*/ 0 w 12212457"/>
                <a:gd name="connsiteY6" fmla="*/ 2718652 h 3835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12457" h="3835570">
                  <a:moveTo>
                    <a:pt x="0" y="2718652"/>
                  </a:moveTo>
                  <a:lnTo>
                    <a:pt x="0" y="3835570"/>
                  </a:lnTo>
                  <a:lnTo>
                    <a:pt x="153423" y="3835570"/>
                  </a:lnTo>
                  <a:lnTo>
                    <a:pt x="5443442" y="3835570"/>
                  </a:lnTo>
                  <a:lnTo>
                    <a:pt x="12212457" y="619828"/>
                  </a:lnTo>
                  <a:lnTo>
                    <a:pt x="12212457" y="0"/>
                  </a:lnTo>
                  <a:lnTo>
                    <a:pt x="0" y="2718652"/>
                  </a:lnTo>
                  <a:close/>
                </a:path>
              </a:pathLst>
            </a:custGeom>
            <a:solidFill>
              <a:srgbClr val="FFB8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Trapezoid 6">
              <a:extLst>
                <a:ext uri="{FF2B5EF4-FFF2-40B4-BE49-F238E27FC236}">
                  <a16:creationId xmlns:a16="http://schemas.microsoft.com/office/drawing/2014/main" id="{69FD79F2-2E51-0C40-96CB-189599A623FE}"/>
                </a:ext>
              </a:extLst>
            </p:cNvPr>
            <p:cNvSpPr/>
            <p:nvPr/>
          </p:nvSpPr>
          <p:spPr>
            <a:xfrm>
              <a:off x="-18411" y="-6137"/>
              <a:ext cx="12210411" cy="5842341"/>
            </a:xfrm>
            <a:custGeom>
              <a:avLst/>
              <a:gdLst>
                <a:gd name="connsiteX0" fmla="*/ 0 w 12046760"/>
                <a:gd name="connsiteY0" fmla="*/ 5842341 h 5842341"/>
                <a:gd name="connsiteX1" fmla="*/ 1460585 w 12046760"/>
                <a:gd name="connsiteY1" fmla="*/ 0 h 5842341"/>
                <a:gd name="connsiteX2" fmla="*/ 10586175 w 12046760"/>
                <a:gd name="connsiteY2" fmla="*/ 0 h 5842341"/>
                <a:gd name="connsiteX3" fmla="*/ 12046760 w 12046760"/>
                <a:gd name="connsiteY3" fmla="*/ 5842341 h 5842341"/>
                <a:gd name="connsiteX4" fmla="*/ 0 w 12046760"/>
                <a:gd name="connsiteY4" fmla="*/ 5842341 h 5842341"/>
                <a:gd name="connsiteX0" fmla="*/ 0 w 12046760"/>
                <a:gd name="connsiteY0" fmla="*/ 5842341 h 5842341"/>
                <a:gd name="connsiteX1" fmla="*/ 12274 w 12046760"/>
                <a:gd name="connsiteY1" fmla="*/ 0 h 5842341"/>
                <a:gd name="connsiteX2" fmla="*/ 10586175 w 12046760"/>
                <a:gd name="connsiteY2" fmla="*/ 0 h 5842341"/>
                <a:gd name="connsiteX3" fmla="*/ 12046760 w 12046760"/>
                <a:gd name="connsiteY3" fmla="*/ 5842341 h 5842341"/>
                <a:gd name="connsiteX4" fmla="*/ 0 w 12046760"/>
                <a:gd name="connsiteY4" fmla="*/ 5842341 h 5842341"/>
                <a:gd name="connsiteX0" fmla="*/ 0 w 12194047"/>
                <a:gd name="connsiteY0" fmla="*/ 5842341 h 5842341"/>
                <a:gd name="connsiteX1" fmla="*/ 12274 w 12194047"/>
                <a:gd name="connsiteY1" fmla="*/ 0 h 5842341"/>
                <a:gd name="connsiteX2" fmla="*/ 12194047 w 12194047"/>
                <a:gd name="connsiteY2" fmla="*/ 6137 h 5842341"/>
                <a:gd name="connsiteX3" fmla="*/ 12046760 w 12194047"/>
                <a:gd name="connsiteY3" fmla="*/ 5842341 h 5842341"/>
                <a:gd name="connsiteX4" fmla="*/ 0 w 12194047"/>
                <a:gd name="connsiteY4" fmla="*/ 5842341 h 5842341"/>
                <a:gd name="connsiteX0" fmla="*/ 0 w 12194047"/>
                <a:gd name="connsiteY0" fmla="*/ 5842341 h 5842341"/>
                <a:gd name="connsiteX1" fmla="*/ 12274 w 12194047"/>
                <a:gd name="connsiteY1" fmla="*/ 0 h 5842341"/>
                <a:gd name="connsiteX2" fmla="*/ 12194047 w 12194047"/>
                <a:gd name="connsiteY2" fmla="*/ 6137 h 5842341"/>
                <a:gd name="connsiteX3" fmla="*/ 12194046 w 12194047"/>
                <a:gd name="connsiteY3" fmla="*/ 3080730 h 5842341"/>
                <a:gd name="connsiteX4" fmla="*/ 0 w 12194047"/>
                <a:gd name="connsiteY4" fmla="*/ 5842341 h 584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94047" h="5842341">
                  <a:moveTo>
                    <a:pt x="0" y="5842341"/>
                  </a:moveTo>
                  <a:cubicBezTo>
                    <a:pt x="4091" y="3894894"/>
                    <a:pt x="8183" y="1947447"/>
                    <a:pt x="12274" y="0"/>
                  </a:cubicBezTo>
                  <a:lnTo>
                    <a:pt x="12194047" y="6137"/>
                  </a:lnTo>
                  <a:cubicBezTo>
                    <a:pt x="12194047" y="1031001"/>
                    <a:pt x="12194046" y="2055866"/>
                    <a:pt x="12194046" y="3080730"/>
                  </a:cubicBezTo>
                  <a:lnTo>
                    <a:pt x="0" y="5842341"/>
                  </a:lnTo>
                  <a:close/>
                </a:path>
              </a:pathLst>
            </a:custGeom>
            <a:solidFill>
              <a:srgbClr val="003D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  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B92A8F9-FF41-8F44-BF9E-797DE5FBF7A6}"/>
              </a:ext>
            </a:extLst>
          </p:cNvPr>
          <p:cNvSpPr txBox="1"/>
          <p:nvPr/>
        </p:nvSpPr>
        <p:spPr>
          <a:xfrm>
            <a:off x="463163" y="1994171"/>
            <a:ext cx="6997952" cy="1377300"/>
          </a:xfrm>
          <a:prstGeom prst="rect">
            <a:avLst/>
          </a:prstGeom>
          <a:noFill/>
        </p:spPr>
        <p:txBody>
          <a:bodyPr wrap="square" lIns="0" tIns="68580" rIns="0" bIns="0" rtlCol="0">
            <a:spAutoFit/>
          </a:bodyPr>
          <a:lstStyle/>
          <a:p>
            <a:pPr>
              <a:lnSpc>
                <a:spcPts val="5115"/>
              </a:lnSpc>
            </a:pPr>
            <a:r>
              <a:rPr lang="en-US" sz="4500" b="1" spc="-113" dirty="0" smtClean="0">
                <a:solidFill>
                  <a:schemeClr val="bg1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Supervising Academics</a:t>
            </a:r>
            <a:endParaRPr lang="en-US" sz="4500" b="1" spc="-113" dirty="0">
              <a:solidFill>
                <a:schemeClr val="bg1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  <a:p>
            <a:pPr>
              <a:lnSpc>
                <a:spcPts val="5115"/>
              </a:lnSpc>
            </a:pPr>
            <a:endParaRPr lang="en-US" sz="4500" b="1" spc="-113" dirty="0">
              <a:solidFill>
                <a:schemeClr val="bg1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8FD533-CF81-2F46-A1CA-7D15D717BFB2}"/>
              </a:ext>
            </a:extLst>
          </p:cNvPr>
          <p:cNvSpPr txBox="1"/>
          <p:nvPr/>
        </p:nvSpPr>
        <p:spPr>
          <a:xfrm>
            <a:off x="463164" y="3453319"/>
            <a:ext cx="3778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Faculty Orientation 2020</a:t>
            </a:r>
          </a:p>
          <a:p>
            <a:endParaRPr lang="en-US" sz="15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Nick Weston-Dawkes</a:t>
            </a:r>
          </a:p>
          <a:p>
            <a:r>
              <a:rPr lang="en-US" sz="1400" i="1" dirty="0" smtClean="0">
                <a:solidFill>
                  <a:schemeClr val="bg1"/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Academic Personnel Director </a:t>
            </a:r>
          </a:p>
          <a:p>
            <a:r>
              <a:rPr lang="en-US" sz="1400" i="1" dirty="0" smtClean="0">
                <a:solidFill>
                  <a:schemeClr val="bg1"/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Policy and Employee Relations</a:t>
            </a:r>
            <a:endParaRPr lang="en-US" sz="1400" i="1" dirty="0">
              <a:solidFill>
                <a:schemeClr val="bg1"/>
              </a:solidFill>
              <a:latin typeface="Arial" panose="020B06040202020202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23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970960149"/>
              </p:ext>
            </p:extLst>
          </p:nvPr>
        </p:nvGraphicFramePr>
        <p:xfrm>
          <a:off x="359923" y="1731523"/>
          <a:ext cx="8317149" cy="4367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96111" y="408084"/>
            <a:ext cx="81809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Faculty roles </a:t>
            </a:r>
            <a:r>
              <a:rPr lang="en-US" sz="3200" b="1" u="sng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where </a:t>
            </a:r>
            <a:r>
              <a:rPr lang="en-US" sz="3200" b="1" u="sng" dirty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you </a:t>
            </a:r>
            <a:r>
              <a:rPr lang="en-US" sz="3200" b="1" u="sng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may be supervising </a:t>
            </a:r>
            <a:r>
              <a:rPr lang="en-US" sz="3200" b="1" u="sng" dirty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others:</a:t>
            </a:r>
          </a:p>
        </p:txBody>
      </p:sp>
      <p:pic>
        <p:nvPicPr>
          <p:cNvPr id="7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390756" y="311690"/>
            <a:ext cx="210710" cy="9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15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96111" y="700471"/>
            <a:ext cx="81809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Determining what you need:</a:t>
            </a:r>
            <a:endParaRPr lang="en-US" sz="3200" b="1" u="sng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90756" y="311690"/>
            <a:ext cx="210710" cy="96394"/>
          </a:xfrm>
          <a:prstGeom prst="rect">
            <a:avLst/>
          </a:prstGeom>
        </p:spPr>
      </p:pic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865565376"/>
              </p:ext>
            </p:extLst>
          </p:nvPr>
        </p:nvGraphicFramePr>
        <p:xfrm>
          <a:off x="390756" y="992859"/>
          <a:ext cx="8286316" cy="5193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2147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70389687"/>
              </p:ext>
            </p:extLst>
          </p:nvPr>
        </p:nvGraphicFramePr>
        <p:xfrm>
          <a:off x="210767" y="1828799"/>
          <a:ext cx="4828161" cy="4007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2070497"/>
              </p:ext>
            </p:extLst>
          </p:nvPr>
        </p:nvGraphicFramePr>
        <p:xfrm>
          <a:off x="5038928" y="1828800"/>
          <a:ext cx="4027251" cy="1042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72953787"/>
              </p:ext>
            </p:extLst>
          </p:nvPr>
        </p:nvGraphicFramePr>
        <p:xfrm>
          <a:off x="5038928" y="3341141"/>
          <a:ext cx="4027251" cy="1007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464945308"/>
              </p:ext>
            </p:extLst>
          </p:nvPr>
        </p:nvGraphicFramePr>
        <p:xfrm>
          <a:off x="5038928" y="4818514"/>
          <a:ext cx="4027251" cy="1018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96111" y="408084"/>
            <a:ext cx="81809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The Supervision Model</a:t>
            </a:r>
          </a:p>
          <a:p>
            <a:pPr algn="ctr"/>
            <a:r>
              <a:rPr lang="en-US" sz="32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(Non-Senate Academic Titles)</a:t>
            </a:r>
            <a:endParaRPr lang="en-US" sz="3200" b="1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390756" y="311690"/>
            <a:ext cx="210710" cy="9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90756" y="311690"/>
            <a:ext cx="210710" cy="9639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408084"/>
            <a:ext cx="7762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Policies and Represented Employees</a:t>
            </a:r>
            <a:endParaRPr lang="en-US" sz="3200" b="1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9509712"/>
              </p:ext>
            </p:extLst>
          </p:nvPr>
        </p:nvGraphicFramePr>
        <p:xfrm>
          <a:off x="914400" y="3326860"/>
          <a:ext cx="7848600" cy="1349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429008940"/>
              </p:ext>
            </p:extLst>
          </p:nvPr>
        </p:nvGraphicFramePr>
        <p:xfrm>
          <a:off x="1031132" y="4676167"/>
          <a:ext cx="7731868" cy="1568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14399" y="1108953"/>
            <a:ext cx="802531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Performance Management, Corrective Action, and Dismissal       (Non-Senate Titles) policy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Guidance </a:t>
            </a:r>
            <a:r>
              <a:rPr lang="en-US" b="1" dirty="0"/>
              <a:t>from the UCR </a:t>
            </a:r>
            <a:r>
              <a:rPr lang="en-US" b="1" dirty="0" smtClean="0"/>
              <a:t>Provost Regarding </a:t>
            </a:r>
            <a:r>
              <a:rPr lang="en-US" b="1" dirty="0"/>
              <a:t>Abusive Conduct and </a:t>
            </a:r>
            <a:r>
              <a:rPr lang="en-US" b="1" dirty="0" smtClean="0"/>
              <a:t>Bullying Involving Faculty </a:t>
            </a:r>
            <a:r>
              <a:rPr lang="en-US" b="1" dirty="0"/>
              <a:t>and Academic </a:t>
            </a:r>
            <a:r>
              <a:rPr lang="en-US" b="1" dirty="0" smtClean="0"/>
              <a:t>Appointees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Faculty Code of Conduct, Regent’s Policy 1111 on Ethical Conduct, UCR Principles of Community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42716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am:Kyoto/Integrated Practices - 2016.igem.or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643" y="1503930"/>
            <a:ext cx="4316860" cy="3404775"/>
          </a:xfrm>
          <a:prstGeom prst="rect">
            <a:avLst/>
          </a:prstGeom>
        </p:spPr>
      </p:pic>
      <p:pic>
        <p:nvPicPr>
          <p:cNvPr id="3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57200" y="721273"/>
            <a:ext cx="210710" cy="963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955096" y="817667"/>
            <a:ext cx="726477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Open </a:t>
            </a:r>
            <a:r>
              <a:rPr lang="en-US" sz="32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Discussion </a:t>
            </a:r>
            <a:r>
              <a:rPr lang="en-US" sz="3200" b="1" spc="-113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and </a:t>
            </a:r>
            <a:r>
              <a:rPr lang="en-US" sz="3200" b="1" spc="-113" dirty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Questions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667909" y="5102526"/>
            <a:ext cx="6458594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Aft>
                <a:spcPts val="900"/>
              </a:spcAft>
              <a:buClr>
                <a:srgbClr val="003DA5"/>
              </a:buClr>
              <a:buSzPct val="100000"/>
            </a:pPr>
            <a:r>
              <a:rPr lang="en-US" sz="1500" b="1" dirty="0" smtClean="0"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</a:rPr>
              <a:t>Academic Employee Relations: </a:t>
            </a:r>
            <a:endParaRPr lang="en-US" sz="1500" b="1" dirty="0">
              <a:latin typeface="Arial" panose="020B0604020202020204" pitchFamily="34" charset="0"/>
              <a:ea typeface="Fira Sans Book" panose="020B0503050000020004" pitchFamily="34" charset="0"/>
              <a:cs typeface="Arial" panose="020B0604020202020204" pitchFamily="34" charset="0"/>
            </a:endParaRPr>
          </a:p>
          <a:p>
            <a:pPr marL="900113" lvl="2" indent="-214313">
              <a:spcAft>
                <a:spcPts val="900"/>
              </a:spcAft>
              <a:buClr>
                <a:srgbClr val="003DA5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500" dirty="0"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  <a:hlinkClick r:id="rId5"/>
              </a:rPr>
              <a:t>https://academicpersonnel.ucr.edu/employeerelations</a:t>
            </a:r>
            <a:r>
              <a:rPr lang="en-US" sz="1500" dirty="0"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</a:rPr>
              <a:t> </a:t>
            </a:r>
          </a:p>
          <a:p>
            <a:pPr marL="900113" lvl="2" indent="-214313">
              <a:spcAft>
                <a:spcPts val="900"/>
              </a:spcAft>
              <a:buClr>
                <a:srgbClr val="003DA5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500" dirty="0" smtClean="0"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  <a:hlinkClick r:id="rId6"/>
              </a:rPr>
              <a:t>nickwd@ucr.edu</a:t>
            </a:r>
            <a:r>
              <a:rPr lang="en-US" sz="1500" dirty="0" smtClean="0"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</a:rPr>
              <a:t>or </a:t>
            </a:r>
            <a:r>
              <a:rPr lang="en-US" sz="1500" dirty="0"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  <a:hlinkClick r:id="rId7"/>
              </a:rPr>
              <a:t>apomail@ucr.edu</a:t>
            </a:r>
            <a:r>
              <a:rPr lang="en-US" sz="1500" dirty="0"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</a:rPr>
              <a:t> </a:t>
            </a:r>
          </a:p>
          <a:p>
            <a:pPr marL="900113" lvl="2" indent="-214313">
              <a:spcAft>
                <a:spcPts val="900"/>
              </a:spcAft>
              <a:buClr>
                <a:srgbClr val="003DA5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500" dirty="0" smtClean="0"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</a:rPr>
              <a:t>951-827-2935</a:t>
            </a:r>
          </a:p>
        </p:txBody>
      </p:sp>
    </p:spTree>
    <p:extLst>
      <p:ext uri="{BB962C8B-B14F-4D97-AF65-F5344CB8AC3E}">
        <p14:creationId xmlns:p14="http://schemas.microsoft.com/office/powerpoint/2010/main" val="170192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23"/>
  <p:tag name="ARTICULATE_PROJECT_OPEN" val="0"/>
</p:tagLst>
</file>

<file path=ppt/theme/theme1.xml><?xml version="1.0" encoding="utf-8"?>
<a:theme xmlns:a="http://schemas.openxmlformats.org/drawingml/2006/main" name="Presentation2Circor-Jan2012-v1">
  <a:themeElements>
    <a:clrScheme name="Custom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FE8800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FE8800"/>
      </a:hlink>
      <a:folHlink>
        <a:srgbClr val="800080"/>
      </a:folHlink>
    </a:clrScheme>
    <a:fontScheme name="Presentation2Circor-Jan2012-v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Presentation2Circor-Jan2012-v1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9DD3AD25E204409C9FB8E98DBE9087" ma:contentTypeVersion="10" ma:contentTypeDescription="Create a new document." ma:contentTypeScope="" ma:versionID="65b64d2889a499b1c32d379cf2f50691">
  <xsd:schema xmlns:xsd="http://www.w3.org/2001/XMLSchema" xmlns:xs="http://www.w3.org/2001/XMLSchema" xmlns:p="http://schemas.microsoft.com/office/2006/metadata/properties" xmlns:ns3="fcfe6718-14ee-4c3d-bdb9-dfef2578efd9" targetNamespace="http://schemas.microsoft.com/office/2006/metadata/properties" ma:root="true" ma:fieldsID="50e0c2c7c0a564e0855fb3a16d3d0325" ns3:_="">
    <xsd:import namespace="fcfe6718-14ee-4c3d-bdb9-dfef2578efd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fe6718-14ee-4c3d-bdb9-dfef2578ef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FD2814B-D66B-4AFC-8E9C-F43E5AD57B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36A07E-461F-4AF5-81C1-2CCAD2B32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fe6718-14ee-4c3d-bdb9-dfef2578ef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193675-65F5-4B8D-AB3C-6DA81EEED0A8}">
  <ds:schemaRefs>
    <ds:schemaRef ds:uri="http://schemas.microsoft.com/office/infopath/2007/PartnerControls"/>
    <ds:schemaRef ds:uri="http://purl.org/dc/dcmitype/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fcfe6718-14ee-4c3d-bdb9-dfef2578efd9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10226</TotalTime>
  <Words>310</Words>
  <Application>Microsoft Office PowerPoint</Application>
  <PresentationFormat>On-screen Show (4:3)</PresentationFormat>
  <Paragraphs>76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Fira Sans</vt:lpstr>
      <vt:lpstr>Fira Sans Book</vt:lpstr>
      <vt:lpstr>Fira Sans Medium</vt:lpstr>
      <vt:lpstr>Presentation2Circor-Jan2012-v1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UC Riverside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Kalogonis</dc:creator>
  <cp:lastModifiedBy>Nicholas Weston-Dawkes</cp:lastModifiedBy>
  <cp:revision>969</cp:revision>
  <cp:lastPrinted>2017-02-13T23:48:38Z</cp:lastPrinted>
  <dcterms:created xsi:type="dcterms:W3CDTF">2016-11-10T17:27:00Z</dcterms:created>
  <dcterms:modified xsi:type="dcterms:W3CDTF">2020-09-25T23:02:09Z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0x0101006E9DD3AD25E204409C9FB8E98DBE9087</vt:lpwstr>
  </property>
  <property fmtid="{D5CDD505-2E9C-101B-9397-08002B2CF9AE}" pid="3" name="ArticulateGUID">
    <vt:lpwstr>6C1966C9-B379-4DD6-A91C-834ED71AD548</vt:lpwstr>
  </property>
  <property fmtid="{D5CDD505-2E9C-101B-9397-08002B2CF9AE}" pid="4" name="ArticulatePath">
    <vt:lpwstr>https://ucrshare.ucr.edu/sites/FOM_UCPath/Training/UCPath-FOM%20Training%20DRAFTv3</vt:lpwstr>
  </property>
</Properties>
</file>