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13"/>
  </p:notesMasterIdLst>
  <p:handoutMasterIdLst>
    <p:handoutMasterId r:id="rId14"/>
  </p:handoutMasterIdLst>
  <p:sldIdLst>
    <p:sldId id="259" r:id="rId5"/>
    <p:sldId id="381" r:id="rId6"/>
    <p:sldId id="387" r:id="rId7"/>
    <p:sldId id="385" r:id="rId8"/>
    <p:sldId id="386" r:id="rId9"/>
    <p:sldId id="384" r:id="rId10"/>
    <p:sldId id="383" r:id="rId11"/>
    <p:sldId id="389" r:id="rId12"/>
  </p:sldIdLst>
  <p:sldSz cx="9144000" cy="6858000" type="screen4x3"/>
  <p:notesSz cx="7010400" cy="92964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bbe Levin" initials="LL" lastIdx="2" clrIdx="0">
    <p:extLst>
      <p:ext uri="{19B8F6BF-5375-455C-9EA6-DF929625EA0E}">
        <p15:presenceInfo xmlns:p15="http://schemas.microsoft.com/office/powerpoint/2012/main" userId="S-1-5-21-2635408361-3711760908-3906493633-1310" providerId="AD"/>
      </p:ext>
    </p:extLst>
  </p:cmAuthor>
  <p:cmAuthor id="2" name="Sonia Kalogonis" initials="SK" lastIdx="1" clrIdx="1">
    <p:extLst>
      <p:ext uri="{19B8F6BF-5375-455C-9EA6-DF929625EA0E}">
        <p15:presenceInfo xmlns:p15="http://schemas.microsoft.com/office/powerpoint/2012/main" userId="S-1-5-21-3758570256-276891776-3938476879-345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81D"/>
    <a:srgbClr val="2D6CC0"/>
    <a:srgbClr val="F1AB00"/>
    <a:srgbClr val="ED7D31"/>
    <a:srgbClr val="D9D9D9"/>
    <a:srgbClr val="4472C4"/>
    <a:srgbClr val="7A6E67"/>
    <a:srgbClr val="F8B82E"/>
    <a:srgbClr val="BF9000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27" autoAdjust="0"/>
    <p:restoredTop sz="90546" autoAdjust="0"/>
  </p:normalViewPr>
  <p:slideViewPr>
    <p:cSldViewPr snapToGrid="0">
      <p:cViewPr varScale="1">
        <p:scale>
          <a:sx n="61" d="100"/>
          <a:sy n="61" d="100"/>
        </p:scale>
        <p:origin x="804" y="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1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FDFBCF-FE3C-4C23-942F-ADD5A5FBCDD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6C6F6FC-7848-446D-AFE1-0B535B3336C1}">
      <dgm:prSet/>
      <dgm:spPr/>
      <dgm:t>
        <a:bodyPr/>
        <a:lstStyle/>
        <a:p>
          <a:pPr rtl="0"/>
          <a:r>
            <a:rPr lang="en-US" dirty="0" smtClean="0"/>
            <a:t>Define – Stop-The-Clock (STC)</a:t>
          </a:r>
          <a:endParaRPr lang="en-US" dirty="0"/>
        </a:p>
      </dgm:t>
    </dgm:pt>
    <dgm:pt modelId="{31077A78-3345-47F0-9415-00676BDD332F}" type="parTrans" cxnId="{BF74ED69-01F0-4C45-BF2B-CDB0454DB429}">
      <dgm:prSet/>
      <dgm:spPr/>
      <dgm:t>
        <a:bodyPr/>
        <a:lstStyle/>
        <a:p>
          <a:endParaRPr lang="en-US"/>
        </a:p>
      </dgm:t>
    </dgm:pt>
    <dgm:pt modelId="{3D1A5F75-F708-4564-8AA2-29A7D77D3D61}" type="sibTrans" cxnId="{BF74ED69-01F0-4C45-BF2B-CDB0454DB429}">
      <dgm:prSet/>
      <dgm:spPr/>
      <dgm:t>
        <a:bodyPr/>
        <a:lstStyle/>
        <a:p>
          <a:endParaRPr lang="en-US"/>
        </a:p>
      </dgm:t>
    </dgm:pt>
    <dgm:pt modelId="{AAE1A60C-46EE-4888-A782-1A129F29487A}">
      <dgm:prSet/>
      <dgm:spPr/>
      <dgm:t>
        <a:bodyPr/>
        <a:lstStyle/>
        <a:p>
          <a:pPr rtl="0"/>
          <a:r>
            <a:rPr lang="en-US" dirty="0" smtClean="0"/>
            <a:t>Who, Why, When, What, &amp; How</a:t>
          </a:r>
          <a:endParaRPr lang="en-US" dirty="0"/>
        </a:p>
      </dgm:t>
    </dgm:pt>
    <dgm:pt modelId="{60E4AF90-76CE-4033-9CD4-78B529B17734}" type="parTrans" cxnId="{61F9900D-7BFA-4ED4-9519-BA344B7D3A53}">
      <dgm:prSet/>
      <dgm:spPr/>
      <dgm:t>
        <a:bodyPr/>
        <a:lstStyle/>
        <a:p>
          <a:endParaRPr lang="en-US"/>
        </a:p>
      </dgm:t>
    </dgm:pt>
    <dgm:pt modelId="{BB6BB7B2-15CC-4BE9-8BBC-0091902FE9A4}" type="sibTrans" cxnId="{61F9900D-7BFA-4ED4-9519-BA344B7D3A53}">
      <dgm:prSet/>
      <dgm:spPr/>
      <dgm:t>
        <a:bodyPr/>
        <a:lstStyle/>
        <a:p>
          <a:endParaRPr lang="en-US"/>
        </a:p>
      </dgm:t>
    </dgm:pt>
    <dgm:pt modelId="{24ACB3BB-AFD0-4355-9BF5-88AC427927F7}">
      <dgm:prSet/>
      <dgm:spPr/>
      <dgm:t>
        <a:bodyPr/>
        <a:lstStyle/>
        <a:p>
          <a:pPr rtl="0"/>
          <a:r>
            <a:rPr lang="en-US" smtClean="0"/>
            <a:t>Resources </a:t>
          </a:r>
          <a:endParaRPr lang="en-US"/>
        </a:p>
      </dgm:t>
    </dgm:pt>
    <dgm:pt modelId="{9963C562-BEED-4FC9-B2A8-FAE08B18C5B9}" type="parTrans" cxnId="{2551C2D9-A3D2-4F54-AFB4-A98113DBDAAD}">
      <dgm:prSet/>
      <dgm:spPr/>
      <dgm:t>
        <a:bodyPr/>
        <a:lstStyle/>
        <a:p>
          <a:endParaRPr lang="en-US"/>
        </a:p>
      </dgm:t>
    </dgm:pt>
    <dgm:pt modelId="{70717724-C9F2-4CDB-9B37-FA3F759DE00F}" type="sibTrans" cxnId="{2551C2D9-A3D2-4F54-AFB4-A98113DBDAAD}">
      <dgm:prSet/>
      <dgm:spPr/>
      <dgm:t>
        <a:bodyPr/>
        <a:lstStyle/>
        <a:p>
          <a:endParaRPr lang="en-US"/>
        </a:p>
      </dgm:t>
    </dgm:pt>
    <dgm:pt modelId="{A36529B8-3F65-441B-9C59-ACB56419AD08}">
      <dgm:prSet/>
      <dgm:spPr/>
      <dgm:t>
        <a:bodyPr/>
        <a:lstStyle/>
        <a:p>
          <a:pPr rtl="0"/>
          <a:r>
            <a:rPr lang="en-US" smtClean="0"/>
            <a:t>Questions</a:t>
          </a:r>
          <a:endParaRPr lang="en-US"/>
        </a:p>
      </dgm:t>
    </dgm:pt>
    <dgm:pt modelId="{615A1518-B094-4319-80AF-8C1EAD403C99}" type="parTrans" cxnId="{BEBD0FEF-ACA7-4062-A515-5ED161A744FE}">
      <dgm:prSet/>
      <dgm:spPr/>
      <dgm:t>
        <a:bodyPr/>
        <a:lstStyle/>
        <a:p>
          <a:endParaRPr lang="en-US"/>
        </a:p>
      </dgm:t>
    </dgm:pt>
    <dgm:pt modelId="{4C2B6D91-5532-494C-873A-163DE96068CA}" type="sibTrans" cxnId="{BEBD0FEF-ACA7-4062-A515-5ED161A744FE}">
      <dgm:prSet/>
      <dgm:spPr/>
      <dgm:t>
        <a:bodyPr/>
        <a:lstStyle/>
        <a:p>
          <a:endParaRPr lang="en-US"/>
        </a:p>
      </dgm:t>
    </dgm:pt>
    <dgm:pt modelId="{FAD83243-8C06-4A0B-B794-3CF37E5C089D}" type="pres">
      <dgm:prSet presAssocID="{A9FDFBCF-FE3C-4C23-942F-ADD5A5FBCDD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4D1F17C-9E0F-40F0-8DE2-E614405E3AF9}" type="pres">
      <dgm:prSet presAssocID="{C6C6F6FC-7848-446D-AFE1-0B535B3336C1}" presName="parentText" presStyleLbl="node1" presStyleIdx="0" presStyleCnt="4" custLinFactNeighborY="-2004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3D785-E789-46CB-878A-7308B5332985}" type="pres">
      <dgm:prSet presAssocID="{3D1A5F75-F708-4564-8AA2-29A7D77D3D61}" presName="spacer" presStyleCnt="0"/>
      <dgm:spPr/>
    </dgm:pt>
    <dgm:pt modelId="{F50B08A3-679A-40C5-BE75-6D8A8175AF39}" type="pres">
      <dgm:prSet presAssocID="{AAE1A60C-46EE-4888-A782-1A129F29487A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297DFA-B79D-43F7-A6A0-8CD7F72605B9}" type="pres">
      <dgm:prSet presAssocID="{BB6BB7B2-15CC-4BE9-8BBC-0091902FE9A4}" presName="spacer" presStyleCnt="0"/>
      <dgm:spPr/>
    </dgm:pt>
    <dgm:pt modelId="{4E76C10C-FC44-4079-B4A9-CDBF93BB7EA5}" type="pres">
      <dgm:prSet presAssocID="{24ACB3BB-AFD0-4355-9BF5-88AC427927F7}" presName="parentText" presStyleLbl="node1" presStyleIdx="2" presStyleCnt="4" custLinFactNeighborY="-668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58B0A0-FEE8-4B92-A7CB-B76E778DF3FD}" type="pres">
      <dgm:prSet presAssocID="{70717724-C9F2-4CDB-9B37-FA3F759DE00F}" presName="spacer" presStyleCnt="0"/>
      <dgm:spPr/>
    </dgm:pt>
    <dgm:pt modelId="{44AFAF2E-A574-49B1-8079-D69C2ED18606}" type="pres">
      <dgm:prSet presAssocID="{A36529B8-3F65-441B-9C59-ACB56419AD08}" presName="parentText" presStyleLbl="node1" presStyleIdx="3" presStyleCnt="4" custLinFactNeighborY="-467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1DBBCE5-1276-458E-979D-02CAC48B76DE}" type="presOf" srcId="{24ACB3BB-AFD0-4355-9BF5-88AC427927F7}" destId="{4E76C10C-FC44-4079-B4A9-CDBF93BB7EA5}" srcOrd="0" destOrd="0" presId="urn:microsoft.com/office/officeart/2005/8/layout/vList2"/>
    <dgm:cxn modelId="{352FEC17-1DAA-432B-897C-585A7CAF984C}" type="presOf" srcId="{A36529B8-3F65-441B-9C59-ACB56419AD08}" destId="{44AFAF2E-A574-49B1-8079-D69C2ED18606}" srcOrd="0" destOrd="0" presId="urn:microsoft.com/office/officeart/2005/8/layout/vList2"/>
    <dgm:cxn modelId="{6B27F6ED-3FA6-4205-BC37-B469439CA661}" type="presOf" srcId="{AAE1A60C-46EE-4888-A782-1A129F29487A}" destId="{F50B08A3-679A-40C5-BE75-6D8A8175AF39}" srcOrd="0" destOrd="0" presId="urn:microsoft.com/office/officeart/2005/8/layout/vList2"/>
    <dgm:cxn modelId="{A03D3BD7-48A5-43F9-928E-F4D1302A98DE}" type="presOf" srcId="{A9FDFBCF-FE3C-4C23-942F-ADD5A5FBCDDA}" destId="{FAD83243-8C06-4A0B-B794-3CF37E5C089D}" srcOrd="0" destOrd="0" presId="urn:microsoft.com/office/officeart/2005/8/layout/vList2"/>
    <dgm:cxn modelId="{61F9900D-7BFA-4ED4-9519-BA344B7D3A53}" srcId="{A9FDFBCF-FE3C-4C23-942F-ADD5A5FBCDDA}" destId="{AAE1A60C-46EE-4888-A782-1A129F29487A}" srcOrd="1" destOrd="0" parTransId="{60E4AF90-76CE-4033-9CD4-78B529B17734}" sibTransId="{BB6BB7B2-15CC-4BE9-8BBC-0091902FE9A4}"/>
    <dgm:cxn modelId="{2551C2D9-A3D2-4F54-AFB4-A98113DBDAAD}" srcId="{A9FDFBCF-FE3C-4C23-942F-ADD5A5FBCDDA}" destId="{24ACB3BB-AFD0-4355-9BF5-88AC427927F7}" srcOrd="2" destOrd="0" parTransId="{9963C562-BEED-4FC9-B2A8-FAE08B18C5B9}" sibTransId="{70717724-C9F2-4CDB-9B37-FA3F759DE00F}"/>
    <dgm:cxn modelId="{BF74ED69-01F0-4C45-BF2B-CDB0454DB429}" srcId="{A9FDFBCF-FE3C-4C23-942F-ADD5A5FBCDDA}" destId="{C6C6F6FC-7848-446D-AFE1-0B535B3336C1}" srcOrd="0" destOrd="0" parTransId="{31077A78-3345-47F0-9415-00676BDD332F}" sibTransId="{3D1A5F75-F708-4564-8AA2-29A7D77D3D61}"/>
    <dgm:cxn modelId="{BEBD0FEF-ACA7-4062-A515-5ED161A744FE}" srcId="{A9FDFBCF-FE3C-4C23-942F-ADD5A5FBCDDA}" destId="{A36529B8-3F65-441B-9C59-ACB56419AD08}" srcOrd="3" destOrd="0" parTransId="{615A1518-B094-4319-80AF-8C1EAD403C99}" sibTransId="{4C2B6D91-5532-494C-873A-163DE96068CA}"/>
    <dgm:cxn modelId="{62B737E5-3A55-4DC1-BDE6-65CE90E57D1B}" type="presOf" srcId="{C6C6F6FC-7848-446D-AFE1-0B535B3336C1}" destId="{44D1F17C-9E0F-40F0-8DE2-E614405E3AF9}" srcOrd="0" destOrd="0" presId="urn:microsoft.com/office/officeart/2005/8/layout/vList2"/>
    <dgm:cxn modelId="{F2A1C8F6-66DA-4FC1-814D-DEBC0ED77675}" type="presParOf" srcId="{FAD83243-8C06-4A0B-B794-3CF37E5C089D}" destId="{44D1F17C-9E0F-40F0-8DE2-E614405E3AF9}" srcOrd="0" destOrd="0" presId="urn:microsoft.com/office/officeart/2005/8/layout/vList2"/>
    <dgm:cxn modelId="{9D413FB7-3154-4644-96A0-B44BB9B8C83A}" type="presParOf" srcId="{FAD83243-8C06-4A0B-B794-3CF37E5C089D}" destId="{30C3D785-E789-46CB-878A-7308B5332985}" srcOrd="1" destOrd="0" presId="urn:microsoft.com/office/officeart/2005/8/layout/vList2"/>
    <dgm:cxn modelId="{B4902A23-FA56-4A3C-A03C-2D373EA47E55}" type="presParOf" srcId="{FAD83243-8C06-4A0B-B794-3CF37E5C089D}" destId="{F50B08A3-679A-40C5-BE75-6D8A8175AF39}" srcOrd="2" destOrd="0" presId="urn:microsoft.com/office/officeart/2005/8/layout/vList2"/>
    <dgm:cxn modelId="{B5FCE2BC-C267-4776-AA58-B76B2DCDA13C}" type="presParOf" srcId="{FAD83243-8C06-4A0B-B794-3CF37E5C089D}" destId="{A8297DFA-B79D-43F7-A6A0-8CD7F72605B9}" srcOrd="3" destOrd="0" presId="urn:microsoft.com/office/officeart/2005/8/layout/vList2"/>
    <dgm:cxn modelId="{AAF59C4C-EA95-4CD8-95AC-643C5296C2CE}" type="presParOf" srcId="{FAD83243-8C06-4A0B-B794-3CF37E5C089D}" destId="{4E76C10C-FC44-4079-B4A9-CDBF93BB7EA5}" srcOrd="4" destOrd="0" presId="urn:microsoft.com/office/officeart/2005/8/layout/vList2"/>
    <dgm:cxn modelId="{932E54DF-C783-42CC-87B7-D829390B2CE3}" type="presParOf" srcId="{FAD83243-8C06-4A0B-B794-3CF37E5C089D}" destId="{5158B0A0-FEE8-4B92-A7CB-B76E778DF3FD}" srcOrd="5" destOrd="0" presId="urn:microsoft.com/office/officeart/2005/8/layout/vList2"/>
    <dgm:cxn modelId="{FDB8B3C3-E8DC-4884-9520-DE2657DA25E9}" type="presParOf" srcId="{FAD83243-8C06-4A0B-B794-3CF37E5C089D}" destId="{44AFAF2E-A574-49B1-8079-D69C2ED1860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883EB0F-34EB-453C-92F7-CC25E963BF12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54B5AA2-EFF1-4C0E-AA45-BDFE492F5377}">
      <dgm:prSet/>
      <dgm:spPr/>
      <dgm:t>
        <a:bodyPr/>
        <a:lstStyle/>
        <a:p>
          <a:pPr rtl="0"/>
          <a:r>
            <a:rPr lang="en-US" smtClean="0"/>
            <a:t>If I was employed at UCLA (ANY UC) as Acting Assistant Professor or  Visiting Assistant Professor does that time count towards my 8-year clock?</a:t>
          </a:r>
          <a:endParaRPr lang="en-US"/>
        </a:p>
      </dgm:t>
    </dgm:pt>
    <dgm:pt modelId="{449E353F-4B47-4952-AC0B-2BEEBA6FBECD}" type="parTrans" cxnId="{4D4FE495-694F-4388-9450-EF5C5259B60B}">
      <dgm:prSet/>
      <dgm:spPr/>
      <dgm:t>
        <a:bodyPr/>
        <a:lstStyle/>
        <a:p>
          <a:endParaRPr lang="en-US"/>
        </a:p>
      </dgm:t>
    </dgm:pt>
    <dgm:pt modelId="{8D9796DB-3156-40CD-A844-8462D6D04CB6}" type="sibTrans" cxnId="{4D4FE495-694F-4388-9450-EF5C5259B60B}">
      <dgm:prSet/>
      <dgm:spPr/>
      <dgm:t>
        <a:bodyPr/>
        <a:lstStyle/>
        <a:p>
          <a:endParaRPr lang="en-US"/>
        </a:p>
      </dgm:t>
    </dgm:pt>
    <dgm:pt modelId="{A3E75AD4-10CB-405D-82D8-7EF42811964D}">
      <dgm:prSet/>
      <dgm:spPr/>
      <dgm:t>
        <a:bodyPr/>
        <a:lstStyle/>
        <a:p>
          <a:pPr rtl="0"/>
          <a:r>
            <a:rPr lang="en-US" smtClean="0"/>
            <a:t>If I have twins does that count has one or two?  </a:t>
          </a:r>
          <a:endParaRPr lang="en-US"/>
        </a:p>
      </dgm:t>
    </dgm:pt>
    <dgm:pt modelId="{3A685EAD-38B2-46E7-A684-26E08E0882A5}" type="parTrans" cxnId="{8C3A9160-1027-4231-AF09-4C015E1191F8}">
      <dgm:prSet/>
      <dgm:spPr/>
      <dgm:t>
        <a:bodyPr/>
        <a:lstStyle/>
        <a:p>
          <a:endParaRPr lang="en-US"/>
        </a:p>
      </dgm:t>
    </dgm:pt>
    <dgm:pt modelId="{AD7D9519-2841-4BEA-8069-E22A24624153}" type="sibTrans" cxnId="{8C3A9160-1027-4231-AF09-4C015E1191F8}">
      <dgm:prSet/>
      <dgm:spPr/>
      <dgm:t>
        <a:bodyPr/>
        <a:lstStyle/>
        <a:p>
          <a:endParaRPr lang="en-US"/>
        </a:p>
      </dgm:t>
    </dgm:pt>
    <dgm:pt modelId="{AAB4B640-101B-4285-AFE1-E320D3CADAE9}">
      <dgm:prSet/>
      <dgm:spPr/>
      <dgm:t>
        <a:bodyPr/>
        <a:lstStyle/>
        <a:p>
          <a:pPr rtl="0"/>
          <a:r>
            <a:rPr lang="en-US" i="0" smtClean="0"/>
            <a:t>The birth or placement of one or more children at the same time constitutes a single event of birth or placement</a:t>
          </a:r>
          <a:endParaRPr lang="en-US"/>
        </a:p>
      </dgm:t>
    </dgm:pt>
    <dgm:pt modelId="{0C207625-F28C-4D2B-B828-87489020B9DD}" type="parTrans" cxnId="{DC7C76FD-0FEE-4B81-815E-C38096CF66F5}">
      <dgm:prSet/>
      <dgm:spPr/>
      <dgm:t>
        <a:bodyPr/>
        <a:lstStyle/>
        <a:p>
          <a:endParaRPr lang="en-US"/>
        </a:p>
      </dgm:t>
    </dgm:pt>
    <dgm:pt modelId="{07B617F1-19F0-4AB2-8945-CFE3C81FA9AA}" type="sibTrans" cxnId="{DC7C76FD-0FEE-4B81-815E-C38096CF66F5}">
      <dgm:prSet/>
      <dgm:spPr/>
      <dgm:t>
        <a:bodyPr/>
        <a:lstStyle/>
        <a:p>
          <a:endParaRPr lang="en-US"/>
        </a:p>
      </dgm:t>
    </dgm:pt>
    <dgm:pt modelId="{D8272865-C1F3-433B-A586-135E236A376C}">
      <dgm:prSet/>
      <dgm:spPr/>
      <dgm:t>
        <a:bodyPr/>
        <a:lstStyle/>
        <a:p>
          <a:pPr rtl="0"/>
          <a:r>
            <a:rPr lang="en-US" smtClean="0"/>
            <a:t>Is COVID-19 considered a significant circumstance interfering with research or creativity?</a:t>
          </a:r>
          <a:endParaRPr lang="en-US"/>
        </a:p>
      </dgm:t>
    </dgm:pt>
    <dgm:pt modelId="{6D657808-7804-43C1-B25B-37511D6709CC}" type="parTrans" cxnId="{7B55F693-82D8-401E-B50A-8773FE0DF171}">
      <dgm:prSet/>
      <dgm:spPr/>
      <dgm:t>
        <a:bodyPr/>
        <a:lstStyle/>
        <a:p>
          <a:endParaRPr lang="en-US"/>
        </a:p>
      </dgm:t>
    </dgm:pt>
    <dgm:pt modelId="{F3CBDF84-F86F-41A2-94B2-D97F5F9EBACA}" type="sibTrans" cxnId="{7B55F693-82D8-401E-B50A-8773FE0DF171}">
      <dgm:prSet/>
      <dgm:spPr/>
      <dgm:t>
        <a:bodyPr/>
        <a:lstStyle/>
        <a:p>
          <a:endParaRPr lang="en-US"/>
        </a:p>
      </dgm:t>
    </dgm:pt>
    <dgm:pt modelId="{CC8C0A41-B61B-4C16-9D41-FC5808E35398}">
      <dgm:prSet/>
      <dgm:spPr/>
      <dgm:t>
        <a:bodyPr/>
        <a:lstStyle/>
        <a:p>
          <a:pPr rtl="0"/>
          <a:r>
            <a:rPr lang="en-US" dirty="0" smtClean="0"/>
            <a:t>What if I use my two STC request for my children and something else happen, can I request a 3</a:t>
          </a:r>
          <a:r>
            <a:rPr lang="en-US" baseline="30000" dirty="0" smtClean="0"/>
            <a:t>rd</a:t>
          </a:r>
          <a:r>
            <a:rPr lang="en-US" dirty="0" smtClean="0"/>
            <a:t> STC?</a:t>
          </a:r>
          <a:endParaRPr lang="en-US" dirty="0"/>
        </a:p>
      </dgm:t>
    </dgm:pt>
    <dgm:pt modelId="{1CD712AB-4BEF-477B-A003-154AF61B9EB4}" type="parTrans" cxnId="{D69336A6-5D3E-498C-85B3-98AAAB593446}">
      <dgm:prSet/>
      <dgm:spPr/>
      <dgm:t>
        <a:bodyPr/>
        <a:lstStyle/>
        <a:p>
          <a:endParaRPr lang="en-US"/>
        </a:p>
      </dgm:t>
    </dgm:pt>
    <dgm:pt modelId="{D8DB8777-6919-49F8-A2B6-5727076FDA94}" type="sibTrans" cxnId="{D69336A6-5D3E-498C-85B3-98AAAB593446}">
      <dgm:prSet/>
      <dgm:spPr/>
      <dgm:t>
        <a:bodyPr/>
        <a:lstStyle/>
        <a:p>
          <a:endParaRPr lang="en-US"/>
        </a:p>
      </dgm:t>
    </dgm:pt>
    <dgm:pt modelId="{4E6122A8-B8A3-4D00-9C10-6C25C56992ED}">
      <dgm:prSet/>
      <dgm:spPr/>
      <dgm:t>
        <a:bodyPr/>
        <a:lstStyle/>
        <a:p>
          <a:pPr rtl="0"/>
          <a:r>
            <a:rPr lang="en-US" smtClean="0"/>
            <a:t>Does the STC stop my Merit or Reappointment Reviews?</a:t>
          </a:r>
          <a:endParaRPr lang="en-US"/>
        </a:p>
      </dgm:t>
    </dgm:pt>
    <dgm:pt modelId="{43572F9B-9B2B-4F0B-B1D7-FCFFFC8D243C}" type="parTrans" cxnId="{3E5BF34A-83CE-45BC-A55E-51FD520B76F3}">
      <dgm:prSet/>
      <dgm:spPr/>
      <dgm:t>
        <a:bodyPr/>
        <a:lstStyle/>
        <a:p>
          <a:endParaRPr lang="en-US"/>
        </a:p>
      </dgm:t>
    </dgm:pt>
    <dgm:pt modelId="{99F6D8EB-1D6B-495C-8190-82C102C14A22}" type="sibTrans" cxnId="{3E5BF34A-83CE-45BC-A55E-51FD520B76F3}">
      <dgm:prSet/>
      <dgm:spPr/>
      <dgm:t>
        <a:bodyPr/>
        <a:lstStyle/>
        <a:p>
          <a:endParaRPr lang="en-US"/>
        </a:p>
      </dgm:t>
    </dgm:pt>
    <dgm:pt modelId="{2315E3C8-D8B3-4B2E-82D9-13981F5EABF1}">
      <dgm:prSet/>
      <dgm:spPr/>
      <dgm:t>
        <a:bodyPr/>
        <a:lstStyle/>
        <a:p>
          <a:pPr rtl="0"/>
          <a:r>
            <a:rPr lang="en-US" smtClean="0"/>
            <a:t>Do I have to take a formal leave or use ASMD to stop the clock?</a:t>
          </a:r>
          <a:endParaRPr lang="en-US"/>
        </a:p>
      </dgm:t>
    </dgm:pt>
    <dgm:pt modelId="{F23E4AC8-6329-4967-BB86-3668A9089626}" type="parTrans" cxnId="{21A6D52E-A669-41BE-8ABE-EC7B6901C746}">
      <dgm:prSet/>
      <dgm:spPr/>
      <dgm:t>
        <a:bodyPr/>
        <a:lstStyle/>
        <a:p>
          <a:endParaRPr lang="en-US"/>
        </a:p>
      </dgm:t>
    </dgm:pt>
    <dgm:pt modelId="{DF73DD26-FA80-4EF6-B4B1-EBB5492A6E97}" type="sibTrans" cxnId="{21A6D52E-A669-41BE-8ABE-EC7B6901C746}">
      <dgm:prSet/>
      <dgm:spPr/>
      <dgm:t>
        <a:bodyPr/>
        <a:lstStyle/>
        <a:p>
          <a:endParaRPr lang="en-US"/>
        </a:p>
      </dgm:t>
    </dgm:pt>
    <dgm:pt modelId="{216B0D81-0FC5-4AD3-8542-BDB3668E1812}" type="pres">
      <dgm:prSet presAssocID="{6883EB0F-34EB-453C-92F7-CC25E963BF12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A3666C5-D3DA-4A54-97BE-61511FF56BE1}" type="pres">
      <dgm:prSet presAssocID="{C54B5AA2-EFF1-4C0E-AA45-BDFE492F5377}" presName="circle1" presStyleLbl="node1" presStyleIdx="0" presStyleCnt="6"/>
      <dgm:spPr/>
    </dgm:pt>
    <dgm:pt modelId="{34A85D4F-B93E-43C0-A428-2C358D38DD52}" type="pres">
      <dgm:prSet presAssocID="{C54B5AA2-EFF1-4C0E-AA45-BDFE492F5377}" presName="space" presStyleCnt="0"/>
      <dgm:spPr/>
    </dgm:pt>
    <dgm:pt modelId="{C2D9470E-E58C-4C05-BD2F-C31FDB35629E}" type="pres">
      <dgm:prSet presAssocID="{C54B5AA2-EFF1-4C0E-AA45-BDFE492F5377}" presName="rect1" presStyleLbl="alignAcc1" presStyleIdx="0" presStyleCnt="6"/>
      <dgm:spPr/>
      <dgm:t>
        <a:bodyPr/>
        <a:lstStyle/>
        <a:p>
          <a:endParaRPr lang="en-US"/>
        </a:p>
      </dgm:t>
    </dgm:pt>
    <dgm:pt modelId="{C62F478B-3E84-4F72-BF48-A4C0E52D7735}" type="pres">
      <dgm:prSet presAssocID="{A3E75AD4-10CB-405D-82D8-7EF42811964D}" presName="vertSpace2" presStyleLbl="node1" presStyleIdx="0" presStyleCnt="6"/>
      <dgm:spPr/>
    </dgm:pt>
    <dgm:pt modelId="{262F157D-9A3A-434A-84BE-B3C8F473F500}" type="pres">
      <dgm:prSet presAssocID="{A3E75AD4-10CB-405D-82D8-7EF42811964D}" presName="circle2" presStyleLbl="node1" presStyleIdx="1" presStyleCnt="6"/>
      <dgm:spPr/>
    </dgm:pt>
    <dgm:pt modelId="{B3AFB625-C2A4-423B-A337-4F489D00FDD3}" type="pres">
      <dgm:prSet presAssocID="{A3E75AD4-10CB-405D-82D8-7EF42811964D}" presName="rect2" presStyleLbl="alignAcc1" presStyleIdx="1" presStyleCnt="6"/>
      <dgm:spPr/>
      <dgm:t>
        <a:bodyPr/>
        <a:lstStyle/>
        <a:p>
          <a:endParaRPr lang="en-US"/>
        </a:p>
      </dgm:t>
    </dgm:pt>
    <dgm:pt modelId="{1BC90A47-4ECF-4736-8E7D-3F1B2D71FC6A}" type="pres">
      <dgm:prSet presAssocID="{D8272865-C1F3-433B-A586-135E236A376C}" presName="vertSpace3" presStyleLbl="node1" presStyleIdx="1" presStyleCnt="6"/>
      <dgm:spPr/>
    </dgm:pt>
    <dgm:pt modelId="{FB179371-FF3B-46A8-879F-A682D2E5E877}" type="pres">
      <dgm:prSet presAssocID="{D8272865-C1F3-433B-A586-135E236A376C}" presName="circle3" presStyleLbl="node1" presStyleIdx="2" presStyleCnt="6"/>
      <dgm:spPr/>
    </dgm:pt>
    <dgm:pt modelId="{EC542E62-F897-44DF-BAF5-FE2F56D10F31}" type="pres">
      <dgm:prSet presAssocID="{D8272865-C1F3-433B-A586-135E236A376C}" presName="rect3" presStyleLbl="alignAcc1" presStyleIdx="2" presStyleCnt="6"/>
      <dgm:spPr/>
      <dgm:t>
        <a:bodyPr/>
        <a:lstStyle/>
        <a:p>
          <a:endParaRPr lang="en-US"/>
        </a:p>
      </dgm:t>
    </dgm:pt>
    <dgm:pt modelId="{96C99E07-58BE-4239-AAC4-5DDD4B29FDE6}" type="pres">
      <dgm:prSet presAssocID="{CC8C0A41-B61B-4C16-9D41-FC5808E35398}" presName="vertSpace4" presStyleLbl="node1" presStyleIdx="2" presStyleCnt="6"/>
      <dgm:spPr/>
    </dgm:pt>
    <dgm:pt modelId="{8C295364-9944-4681-B9D3-C81B34D8A6AE}" type="pres">
      <dgm:prSet presAssocID="{CC8C0A41-B61B-4C16-9D41-FC5808E35398}" presName="circle4" presStyleLbl="node1" presStyleIdx="3" presStyleCnt="6"/>
      <dgm:spPr/>
    </dgm:pt>
    <dgm:pt modelId="{FCD79A29-0EBF-4CC4-93A4-5E8DD1BFE01F}" type="pres">
      <dgm:prSet presAssocID="{CC8C0A41-B61B-4C16-9D41-FC5808E35398}" presName="rect4" presStyleLbl="alignAcc1" presStyleIdx="3" presStyleCnt="6"/>
      <dgm:spPr/>
      <dgm:t>
        <a:bodyPr/>
        <a:lstStyle/>
        <a:p>
          <a:endParaRPr lang="en-US"/>
        </a:p>
      </dgm:t>
    </dgm:pt>
    <dgm:pt modelId="{C558F8C7-68DA-48E5-A000-39E67EED36EF}" type="pres">
      <dgm:prSet presAssocID="{4E6122A8-B8A3-4D00-9C10-6C25C56992ED}" presName="vertSpace5" presStyleLbl="node1" presStyleIdx="3" presStyleCnt="6"/>
      <dgm:spPr/>
    </dgm:pt>
    <dgm:pt modelId="{60452EA4-165C-4D4C-9774-717C73B1B73B}" type="pres">
      <dgm:prSet presAssocID="{4E6122A8-B8A3-4D00-9C10-6C25C56992ED}" presName="circle5" presStyleLbl="node1" presStyleIdx="4" presStyleCnt="6"/>
      <dgm:spPr/>
    </dgm:pt>
    <dgm:pt modelId="{CDD247A3-73A9-48F7-AE0C-2E453603C7F1}" type="pres">
      <dgm:prSet presAssocID="{4E6122A8-B8A3-4D00-9C10-6C25C56992ED}" presName="rect5" presStyleLbl="alignAcc1" presStyleIdx="4" presStyleCnt="6"/>
      <dgm:spPr/>
      <dgm:t>
        <a:bodyPr/>
        <a:lstStyle/>
        <a:p>
          <a:endParaRPr lang="en-US"/>
        </a:p>
      </dgm:t>
    </dgm:pt>
    <dgm:pt modelId="{6665CD73-1841-44C4-AD64-E1E04909471E}" type="pres">
      <dgm:prSet presAssocID="{2315E3C8-D8B3-4B2E-82D9-13981F5EABF1}" presName="vertSpace6" presStyleLbl="node1" presStyleIdx="4" presStyleCnt="6"/>
      <dgm:spPr/>
    </dgm:pt>
    <dgm:pt modelId="{64352902-67C7-4EAA-8AEF-8647C0A5EE73}" type="pres">
      <dgm:prSet presAssocID="{2315E3C8-D8B3-4B2E-82D9-13981F5EABF1}" presName="circle6" presStyleLbl="node1" presStyleIdx="5" presStyleCnt="6"/>
      <dgm:spPr/>
    </dgm:pt>
    <dgm:pt modelId="{B6B3C398-39AF-4371-8AD2-C39D8BEC96E5}" type="pres">
      <dgm:prSet presAssocID="{2315E3C8-D8B3-4B2E-82D9-13981F5EABF1}" presName="rect6" presStyleLbl="alignAcc1" presStyleIdx="5" presStyleCnt="6"/>
      <dgm:spPr/>
      <dgm:t>
        <a:bodyPr/>
        <a:lstStyle/>
        <a:p>
          <a:endParaRPr lang="en-US"/>
        </a:p>
      </dgm:t>
    </dgm:pt>
    <dgm:pt modelId="{BA2289FA-BF33-4498-B96B-22B3A9EB7D39}" type="pres">
      <dgm:prSet presAssocID="{C54B5AA2-EFF1-4C0E-AA45-BDFE492F5377}" presName="rect1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F19899-F87C-4EA6-A0F7-E27A88F0CDA9}" type="pres">
      <dgm:prSet presAssocID="{C54B5AA2-EFF1-4C0E-AA45-BDFE492F5377}" presName="rect1ChTx" presStyleLbl="alignAcc1" presStyleIdx="5" presStyleCnt="6">
        <dgm:presLayoutVars>
          <dgm:bulletEnabled val="1"/>
        </dgm:presLayoutVars>
      </dgm:prSet>
      <dgm:spPr/>
    </dgm:pt>
    <dgm:pt modelId="{24137EB8-0204-4B8A-8B1C-B54734376114}" type="pres">
      <dgm:prSet presAssocID="{A3E75AD4-10CB-405D-82D8-7EF42811964D}" presName="rect2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D2B517-2F31-4A66-8054-658E5519F3F7}" type="pres">
      <dgm:prSet presAssocID="{A3E75AD4-10CB-405D-82D8-7EF42811964D}" presName="rect2ChTx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756E394-1A11-4A01-A552-ECA4AEAE5F80}" type="pres">
      <dgm:prSet presAssocID="{D8272865-C1F3-433B-A586-135E236A376C}" presName="rect3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6855B5-E2D9-41B9-BD84-8DCFC1678ED7}" type="pres">
      <dgm:prSet presAssocID="{D8272865-C1F3-433B-A586-135E236A376C}" presName="rect3ChTx" presStyleLbl="alignAcc1" presStyleIdx="5" presStyleCnt="6">
        <dgm:presLayoutVars>
          <dgm:bulletEnabled val="1"/>
        </dgm:presLayoutVars>
      </dgm:prSet>
      <dgm:spPr/>
    </dgm:pt>
    <dgm:pt modelId="{857D0DC6-B2DD-444A-8316-8111533D0D66}" type="pres">
      <dgm:prSet presAssocID="{CC8C0A41-B61B-4C16-9D41-FC5808E35398}" presName="rect4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CFF7B4-1810-4007-8525-62C179076591}" type="pres">
      <dgm:prSet presAssocID="{CC8C0A41-B61B-4C16-9D41-FC5808E35398}" presName="rect4ChTx" presStyleLbl="alignAcc1" presStyleIdx="5" presStyleCnt="6">
        <dgm:presLayoutVars>
          <dgm:bulletEnabled val="1"/>
        </dgm:presLayoutVars>
      </dgm:prSet>
      <dgm:spPr/>
    </dgm:pt>
    <dgm:pt modelId="{08D29CA4-DB23-49A4-9A8E-060B739A9D36}" type="pres">
      <dgm:prSet presAssocID="{4E6122A8-B8A3-4D00-9C10-6C25C56992ED}" presName="rect5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E73E5F-8CA3-492F-8E63-65E198F4AB2C}" type="pres">
      <dgm:prSet presAssocID="{4E6122A8-B8A3-4D00-9C10-6C25C56992ED}" presName="rect5ChTx" presStyleLbl="alignAcc1" presStyleIdx="5" presStyleCnt="6">
        <dgm:presLayoutVars>
          <dgm:bulletEnabled val="1"/>
        </dgm:presLayoutVars>
      </dgm:prSet>
      <dgm:spPr/>
    </dgm:pt>
    <dgm:pt modelId="{02CEE47A-ABA8-4277-9E3F-6B0F61C69D6E}" type="pres">
      <dgm:prSet presAssocID="{2315E3C8-D8B3-4B2E-82D9-13981F5EABF1}" presName="rect6ParTx" presStyleLbl="alignAcc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5E2F95-7E70-4954-9F76-14CE112824D9}" type="pres">
      <dgm:prSet presAssocID="{2315E3C8-D8B3-4B2E-82D9-13981F5EABF1}" presName="rect6ChTx" presStyleLbl="alignAcc1" presStyleIdx="5" presStyleCnt="6">
        <dgm:presLayoutVars>
          <dgm:bulletEnabled val="1"/>
        </dgm:presLayoutVars>
      </dgm:prSet>
      <dgm:spPr/>
    </dgm:pt>
  </dgm:ptLst>
  <dgm:cxnLst>
    <dgm:cxn modelId="{89487EC5-42B6-4334-A58A-2FAB98362835}" type="presOf" srcId="{D8272865-C1F3-433B-A586-135E236A376C}" destId="{EC542E62-F897-44DF-BAF5-FE2F56D10F31}" srcOrd="0" destOrd="0" presId="urn:microsoft.com/office/officeart/2005/8/layout/target3"/>
    <dgm:cxn modelId="{D69336A6-5D3E-498C-85B3-98AAAB593446}" srcId="{6883EB0F-34EB-453C-92F7-CC25E963BF12}" destId="{CC8C0A41-B61B-4C16-9D41-FC5808E35398}" srcOrd="3" destOrd="0" parTransId="{1CD712AB-4BEF-477B-A003-154AF61B9EB4}" sibTransId="{D8DB8777-6919-49F8-A2B6-5727076FDA94}"/>
    <dgm:cxn modelId="{7B55F693-82D8-401E-B50A-8773FE0DF171}" srcId="{6883EB0F-34EB-453C-92F7-CC25E963BF12}" destId="{D8272865-C1F3-433B-A586-135E236A376C}" srcOrd="2" destOrd="0" parTransId="{6D657808-7804-43C1-B25B-37511D6709CC}" sibTransId="{F3CBDF84-F86F-41A2-94B2-D97F5F9EBACA}"/>
    <dgm:cxn modelId="{CBF649C3-B6E0-4575-A798-CE8165173748}" type="presOf" srcId="{2315E3C8-D8B3-4B2E-82D9-13981F5EABF1}" destId="{02CEE47A-ABA8-4277-9E3F-6B0F61C69D6E}" srcOrd="1" destOrd="0" presId="urn:microsoft.com/office/officeart/2005/8/layout/target3"/>
    <dgm:cxn modelId="{7D596E7C-9907-44CB-B27C-A76177308C5F}" type="presOf" srcId="{4E6122A8-B8A3-4D00-9C10-6C25C56992ED}" destId="{08D29CA4-DB23-49A4-9A8E-060B739A9D36}" srcOrd="1" destOrd="0" presId="urn:microsoft.com/office/officeart/2005/8/layout/target3"/>
    <dgm:cxn modelId="{7F10B9C6-6D00-46C4-A33C-7A3DC74972F8}" type="presOf" srcId="{D8272865-C1F3-433B-A586-135E236A376C}" destId="{4756E394-1A11-4A01-A552-ECA4AEAE5F80}" srcOrd="1" destOrd="0" presId="urn:microsoft.com/office/officeart/2005/8/layout/target3"/>
    <dgm:cxn modelId="{D7C001D0-1DE7-4037-9450-826CB1B3B411}" type="presOf" srcId="{A3E75AD4-10CB-405D-82D8-7EF42811964D}" destId="{24137EB8-0204-4B8A-8B1C-B54734376114}" srcOrd="1" destOrd="0" presId="urn:microsoft.com/office/officeart/2005/8/layout/target3"/>
    <dgm:cxn modelId="{4D4FE495-694F-4388-9450-EF5C5259B60B}" srcId="{6883EB0F-34EB-453C-92F7-CC25E963BF12}" destId="{C54B5AA2-EFF1-4C0E-AA45-BDFE492F5377}" srcOrd="0" destOrd="0" parTransId="{449E353F-4B47-4952-AC0B-2BEEBA6FBECD}" sibTransId="{8D9796DB-3156-40CD-A844-8462D6D04CB6}"/>
    <dgm:cxn modelId="{21A6D52E-A669-41BE-8ABE-EC7B6901C746}" srcId="{6883EB0F-34EB-453C-92F7-CC25E963BF12}" destId="{2315E3C8-D8B3-4B2E-82D9-13981F5EABF1}" srcOrd="5" destOrd="0" parTransId="{F23E4AC8-6329-4967-BB86-3668A9089626}" sibTransId="{DF73DD26-FA80-4EF6-B4B1-EBB5492A6E97}"/>
    <dgm:cxn modelId="{29CFA5F5-F0A3-4DE3-8940-901D1C5F3563}" type="presOf" srcId="{6883EB0F-34EB-453C-92F7-CC25E963BF12}" destId="{216B0D81-0FC5-4AD3-8542-BDB3668E1812}" srcOrd="0" destOrd="0" presId="urn:microsoft.com/office/officeart/2005/8/layout/target3"/>
    <dgm:cxn modelId="{4E963ED8-E8B6-49F6-B4BE-4169CF1BC266}" type="presOf" srcId="{CC8C0A41-B61B-4C16-9D41-FC5808E35398}" destId="{FCD79A29-0EBF-4CC4-93A4-5E8DD1BFE01F}" srcOrd="0" destOrd="0" presId="urn:microsoft.com/office/officeart/2005/8/layout/target3"/>
    <dgm:cxn modelId="{3E5BF34A-83CE-45BC-A55E-51FD520B76F3}" srcId="{6883EB0F-34EB-453C-92F7-CC25E963BF12}" destId="{4E6122A8-B8A3-4D00-9C10-6C25C56992ED}" srcOrd="4" destOrd="0" parTransId="{43572F9B-9B2B-4F0B-B1D7-FCFFFC8D243C}" sibTransId="{99F6D8EB-1D6B-495C-8190-82C102C14A22}"/>
    <dgm:cxn modelId="{1FBB2432-BCE1-4FC7-9551-06984F2386A2}" type="presOf" srcId="{C54B5AA2-EFF1-4C0E-AA45-BDFE492F5377}" destId="{BA2289FA-BF33-4498-B96B-22B3A9EB7D39}" srcOrd="1" destOrd="0" presId="urn:microsoft.com/office/officeart/2005/8/layout/target3"/>
    <dgm:cxn modelId="{61A26A20-C95F-422B-966F-2F13F6C44189}" type="presOf" srcId="{4E6122A8-B8A3-4D00-9C10-6C25C56992ED}" destId="{CDD247A3-73A9-48F7-AE0C-2E453603C7F1}" srcOrd="0" destOrd="0" presId="urn:microsoft.com/office/officeart/2005/8/layout/target3"/>
    <dgm:cxn modelId="{4165577A-E974-4C53-9906-2808334A22ED}" type="presOf" srcId="{CC8C0A41-B61B-4C16-9D41-FC5808E35398}" destId="{857D0DC6-B2DD-444A-8316-8111533D0D66}" srcOrd="1" destOrd="0" presId="urn:microsoft.com/office/officeart/2005/8/layout/target3"/>
    <dgm:cxn modelId="{6803CF18-44EC-40CA-98FE-D0808E7CF1D3}" type="presOf" srcId="{AAB4B640-101B-4285-AFE1-E320D3CADAE9}" destId="{D0D2B517-2F31-4A66-8054-658E5519F3F7}" srcOrd="0" destOrd="0" presId="urn:microsoft.com/office/officeart/2005/8/layout/target3"/>
    <dgm:cxn modelId="{B8127A87-25FA-40BD-981E-343849256FFA}" type="presOf" srcId="{C54B5AA2-EFF1-4C0E-AA45-BDFE492F5377}" destId="{C2D9470E-E58C-4C05-BD2F-C31FDB35629E}" srcOrd="0" destOrd="0" presId="urn:microsoft.com/office/officeart/2005/8/layout/target3"/>
    <dgm:cxn modelId="{DA04DEE3-FA33-439E-ABA6-1E1687B03821}" type="presOf" srcId="{A3E75AD4-10CB-405D-82D8-7EF42811964D}" destId="{B3AFB625-C2A4-423B-A337-4F489D00FDD3}" srcOrd="0" destOrd="0" presId="urn:microsoft.com/office/officeart/2005/8/layout/target3"/>
    <dgm:cxn modelId="{DC7C76FD-0FEE-4B81-815E-C38096CF66F5}" srcId="{A3E75AD4-10CB-405D-82D8-7EF42811964D}" destId="{AAB4B640-101B-4285-AFE1-E320D3CADAE9}" srcOrd="0" destOrd="0" parTransId="{0C207625-F28C-4D2B-B828-87489020B9DD}" sibTransId="{07B617F1-19F0-4AB2-8945-CFE3C81FA9AA}"/>
    <dgm:cxn modelId="{88C73E42-F174-4909-86BD-1171F03F85FB}" type="presOf" srcId="{2315E3C8-D8B3-4B2E-82D9-13981F5EABF1}" destId="{B6B3C398-39AF-4371-8AD2-C39D8BEC96E5}" srcOrd="0" destOrd="0" presId="urn:microsoft.com/office/officeart/2005/8/layout/target3"/>
    <dgm:cxn modelId="{8C3A9160-1027-4231-AF09-4C015E1191F8}" srcId="{6883EB0F-34EB-453C-92F7-CC25E963BF12}" destId="{A3E75AD4-10CB-405D-82D8-7EF42811964D}" srcOrd="1" destOrd="0" parTransId="{3A685EAD-38B2-46E7-A684-26E08E0882A5}" sibTransId="{AD7D9519-2841-4BEA-8069-E22A24624153}"/>
    <dgm:cxn modelId="{B9552EE1-F7C4-4C33-B60E-CC4BC1638F5F}" type="presParOf" srcId="{216B0D81-0FC5-4AD3-8542-BDB3668E1812}" destId="{BA3666C5-D3DA-4A54-97BE-61511FF56BE1}" srcOrd="0" destOrd="0" presId="urn:microsoft.com/office/officeart/2005/8/layout/target3"/>
    <dgm:cxn modelId="{298A517D-5077-4FF4-B862-877EB2BDEF7A}" type="presParOf" srcId="{216B0D81-0FC5-4AD3-8542-BDB3668E1812}" destId="{34A85D4F-B93E-43C0-A428-2C358D38DD52}" srcOrd="1" destOrd="0" presId="urn:microsoft.com/office/officeart/2005/8/layout/target3"/>
    <dgm:cxn modelId="{8DCEE779-C557-40D1-97BB-150A08573C5A}" type="presParOf" srcId="{216B0D81-0FC5-4AD3-8542-BDB3668E1812}" destId="{C2D9470E-E58C-4C05-BD2F-C31FDB35629E}" srcOrd="2" destOrd="0" presId="urn:microsoft.com/office/officeart/2005/8/layout/target3"/>
    <dgm:cxn modelId="{2A374B1C-58E1-4B48-8A51-6E882CAC9C26}" type="presParOf" srcId="{216B0D81-0FC5-4AD3-8542-BDB3668E1812}" destId="{C62F478B-3E84-4F72-BF48-A4C0E52D7735}" srcOrd="3" destOrd="0" presId="urn:microsoft.com/office/officeart/2005/8/layout/target3"/>
    <dgm:cxn modelId="{9639BD53-4C3F-4BC0-A376-DDCEABF33916}" type="presParOf" srcId="{216B0D81-0FC5-4AD3-8542-BDB3668E1812}" destId="{262F157D-9A3A-434A-84BE-B3C8F473F500}" srcOrd="4" destOrd="0" presId="urn:microsoft.com/office/officeart/2005/8/layout/target3"/>
    <dgm:cxn modelId="{5BCA9A89-FB6C-4BC7-AD8F-F156516D6C74}" type="presParOf" srcId="{216B0D81-0FC5-4AD3-8542-BDB3668E1812}" destId="{B3AFB625-C2A4-423B-A337-4F489D00FDD3}" srcOrd="5" destOrd="0" presId="urn:microsoft.com/office/officeart/2005/8/layout/target3"/>
    <dgm:cxn modelId="{84183ECB-02ED-46A3-AF88-EFDB660F8F9D}" type="presParOf" srcId="{216B0D81-0FC5-4AD3-8542-BDB3668E1812}" destId="{1BC90A47-4ECF-4736-8E7D-3F1B2D71FC6A}" srcOrd="6" destOrd="0" presId="urn:microsoft.com/office/officeart/2005/8/layout/target3"/>
    <dgm:cxn modelId="{24F57849-8AAC-4890-A86B-9247995F6F2A}" type="presParOf" srcId="{216B0D81-0FC5-4AD3-8542-BDB3668E1812}" destId="{FB179371-FF3B-46A8-879F-A682D2E5E877}" srcOrd="7" destOrd="0" presId="urn:microsoft.com/office/officeart/2005/8/layout/target3"/>
    <dgm:cxn modelId="{9FA1B7EC-D58B-41F4-A865-1BFDA5CDB5B1}" type="presParOf" srcId="{216B0D81-0FC5-4AD3-8542-BDB3668E1812}" destId="{EC542E62-F897-44DF-BAF5-FE2F56D10F31}" srcOrd="8" destOrd="0" presId="urn:microsoft.com/office/officeart/2005/8/layout/target3"/>
    <dgm:cxn modelId="{68C2DE47-C859-4242-8CB2-32D37E5EAB04}" type="presParOf" srcId="{216B0D81-0FC5-4AD3-8542-BDB3668E1812}" destId="{96C99E07-58BE-4239-AAC4-5DDD4B29FDE6}" srcOrd="9" destOrd="0" presId="urn:microsoft.com/office/officeart/2005/8/layout/target3"/>
    <dgm:cxn modelId="{E8D20C5F-EE80-496A-B1A7-9E2D9F7DFCCE}" type="presParOf" srcId="{216B0D81-0FC5-4AD3-8542-BDB3668E1812}" destId="{8C295364-9944-4681-B9D3-C81B34D8A6AE}" srcOrd="10" destOrd="0" presId="urn:microsoft.com/office/officeart/2005/8/layout/target3"/>
    <dgm:cxn modelId="{233CD7FF-3E44-4C8C-BD86-847435DB77EA}" type="presParOf" srcId="{216B0D81-0FC5-4AD3-8542-BDB3668E1812}" destId="{FCD79A29-0EBF-4CC4-93A4-5E8DD1BFE01F}" srcOrd="11" destOrd="0" presId="urn:microsoft.com/office/officeart/2005/8/layout/target3"/>
    <dgm:cxn modelId="{656296C2-832F-4DCA-B748-2A747E5ACB8B}" type="presParOf" srcId="{216B0D81-0FC5-4AD3-8542-BDB3668E1812}" destId="{C558F8C7-68DA-48E5-A000-39E67EED36EF}" srcOrd="12" destOrd="0" presId="urn:microsoft.com/office/officeart/2005/8/layout/target3"/>
    <dgm:cxn modelId="{5DDB66C4-8C15-46E4-B724-ADCC1AE8AC06}" type="presParOf" srcId="{216B0D81-0FC5-4AD3-8542-BDB3668E1812}" destId="{60452EA4-165C-4D4C-9774-717C73B1B73B}" srcOrd="13" destOrd="0" presId="urn:microsoft.com/office/officeart/2005/8/layout/target3"/>
    <dgm:cxn modelId="{5DAD468C-7674-4B09-8390-AB809FE57822}" type="presParOf" srcId="{216B0D81-0FC5-4AD3-8542-BDB3668E1812}" destId="{CDD247A3-73A9-48F7-AE0C-2E453603C7F1}" srcOrd="14" destOrd="0" presId="urn:microsoft.com/office/officeart/2005/8/layout/target3"/>
    <dgm:cxn modelId="{28C13DD9-E5DB-47F6-B371-E55B9AA0587E}" type="presParOf" srcId="{216B0D81-0FC5-4AD3-8542-BDB3668E1812}" destId="{6665CD73-1841-44C4-AD64-E1E04909471E}" srcOrd="15" destOrd="0" presId="urn:microsoft.com/office/officeart/2005/8/layout/target3"/>
    <dgm:cxn modelId="{37A2B1B6-7D73-424E-B0B7-785257F38BD8}" type="presParOf" srcId="{216B0D81-0FC5-4AD3-8542-BDB3668E1812}" destId="{64352902-67C7-4EAA-8AEF-8647C0A5EE73}" srcOrd="16" destOrd="0" presId="urn:microsoft.com/office/officeart/2005/8/layout/target3"/>
    <dgm:cxn modelId="{8049006F-B950-4411-8143-902DA45BF45A}" type="presParOf" srcId="{216B0D81-0FC5-4AD3-8542-BDB3668E1812}" destId="{B6B3C398-39AF-4371-8AD2-C39D8BEC96E5}" srcOrd="17" destOrd="0" presId="urn:microsoft.com/office/officeart/2005/8/layout/target3"/>
    <dgm:cxn modelId="{97CF82C9-AA81-4AC6-B9D0-3B296D045938}" type="presParOf" srcId="{216B0D81-0FC5-4AD3-8542-BDB3668E1812}" destId="{BA2289FA-BF33-4498-B96B-22B3A9EB7D39}" srcOrd="18" destOrd="0" presId="urn:microsoft.com/office/officeart/2005/8/layout/target3"/>
    <dgm:cxn modelId="{9ABD91A6-E589-445F-999D-A0EB8B0A1339}" type="presParOf" srcId="{216B0D81-0FC5-4AD3-8542-BDB3668E1812}" destId="{1BF19899-F87C-4EA6-A0F7-E27A88F0CDA9}" srcOrd="19" destOrd="0" presId="urn:microsoft.com/office/officeart/2005/8/layout/target3"/>
    <dgm:cxn modelId="{CEE22D7D-AB1A-413F-AB78-E0C6F5C44870}" type="presParOf" srcId="{216B0D81-0FC5-4AD3-8542-BDB3668E1812}" destId="{24137EB8-0204-4B8A-8B1C-B54734376114}" srcOrd="20" destOrd="0" presId="urn:microsoft.com/office/officeart/2005/8/layout/target3"/>
    <dgm:cxn modelId="{216EAE3F-2967-47B9-8380-8F54A50F3A0E}" type="presParOf" srcId="{216B0D81-0FC5-4AD3-8542-BDB3668E1812}" destId="{D0D2B517-2F31-4A66-8054-658E5519F3F7}" srcOrd="21" destOrd="0" presId="urn:microsoft.com/office/officeart/2005/8/layout/target3"/>
    <dgm:cxn modelId="{F7DC2362-4C6D-4B09-92CA-45C1D8D66D5C}" type="presParOf" srcId="{216B0D81-0FC5-4AD3-8542-BDB3668E1812}" destId="{4756E394-1A11-4A01-A552-ECA4AEAE5F80}" srcOrd="22" destOrd="0" presId="urn:microsoft.com/office/officeart/2005/8/layout/target3"/>
    <dgm:cxn modelId="{C6290924-7F4C-4767-B70B-CB5B0531000D}" type="presParOf" srcId="{216B0D81-0FC5-4AD3-8542-BDB3668E1812}" destId="{A46855B5-E2D9-41B9-BD84-8DCFC1678ED7}" srcOrd="23" destOrd="0" presId="urn:microsoft.com/office/officeart/2005/8/layout/target3"/>
    <dgm:cxn modelId="{67475D99-2CA5-48A4-A877-DB68EEFEC592}" type="presParOf" srcId="{216B0D81-0FC5-4AD3-8542-BDB3668E1812}" destId="{857D0DC6-B2DD-444A-8316-8111533D0D66}" srcOrd="24" destOrd="0" presId="urn:microsoft.com/office/officeart/2005/8/layout/target3"/>
    <dgm:cxn modelId="{EB136369-3426-4DEC-A7EF-2989EF90A7E0}" type="presParOf" srcId="{216B0D81-0FC5-4AD3-8542-BDB3668E1812}" destId="{65CFF7B4-1810-4007-8525-62C179076591}" srcOrd="25" destOrd="0" presId="urn:microsoft.com/office/officeart/2005/8/layout/target3"/>
    <dgm:cxn modelId="{825DE8E2-EE88-492B-8FE0-395680E93E88}" type="presParOf" srcId="{216B0D81-0FC5-4AD3-8542-BDB3668E1812}" destId="{08D29CA4-DB23-49A4-9A8E-060B739A9D36}" srcOrd="26" destOrd="0" presId="urn:microsoft.com/office/officeart/2005/8/layout/target3"/>
    <dgm:cxn modelId="{6CBB3EEC-092F-47FC-A72E-A50D5DDD7835}" type="presParOf" srcId="{216B0D81-0FC5-4AD3-8542-BDB3668E1812}" destId="{A7E73E5F-8CA3-492F-8E63-65E198F4AB2C}" srcOrd="27" destOrd="0" presId="urn:microsoft.com/office/officeart/2005/8/layout/target3"/>
    <dgm:cxn modelId="{04C69D3B-1D45-4EB4-AA93-7DAABB0213DC}" type="presParOf" srcId="{216B0D81-0FC5-4AD3-8542-BDB3668E1812}" destId="{02CEE47A-ABA8-4277-9E3F-6B0F61C69D6E}" srcOrd="28" destOrd="0" presId="urn:microsoft.com/office/officeart/2005/8/layout/target3"/>
    <dgm:cxn modelId="{1F0163EE-762C-40B3-9C7E-8013E4AEBE32}" type="presParOf" srcId="{216B0D81-0FC5-4AD3-8542-BDB3668E1812}" destId="{935E2F95-7E70-4954-9F76-14CE112824D9}" srcOrd="2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565D81-8377-405C-B72F-644F51BE68F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88AC522-D853-463C-8708-6BE08EAAE922}">
      <dgm:prSet/>
      <dgm:spPr/>
      <dgm:t>
        <a:bodyPr/>
        <a:lstStyle/>
        <a:p>
          <a:pPr rtl="0"/>
          <a:r>
            <a:rPr lang="en-US" smtClean="0"/>
            <a:t>AKA…..</a:t>
          </a:r>
          <a:endParaRPr lang="en-US"/>
        </a:p>
      </dgm:t>
    </dgm:pt>
    <dgm:pt modelId="{191E4900-933E-4337-9178-33B3B0A1F27F}" type="parTrans" cxnId="{245F454E-64CD-42E3-9D1F-694370303F1B}">
      <dgm:prSet/>
      <dgm:spPr/>
      <dgm:t>
        <a:bodyPr/>
        <a:lstStyle/>
        <a:p>
          <a:endParaRPr lang="en-US"/>
        </a:p>
      </dgm:t>
    </dgm:pt>
    <dgm:pt modelId="{D645631F-A8F2-4DCC-9154-6773FEC0FEE3}" type="sibTrans" cxnId="{245F454E-64CD-42E3-9D1F-694370303F1B}">
      <dgm:prSet/>
      <dgm:spPr/>
      <dgm:t>
        <a:bodyPr/>
        <a:lstStyle/>
        <a:p>
          <a:endParaRPr lang="en-US"/>
        </a:p>
      </dgm:t>
    </dgm:pt>
    <dgm:pt modelId="{B8286993-40A7-402C-810F-894F9BDF405F}">
      <dgm:prSet/>
      <dgm:spPr/>
      <dgm:t>
        <a:bodyPr/>
        <a:lstStyle/>
        <a:p>
          <a:pPr rtl="0"/>
          <a:r>
            <a:rPr lang="en-US" smtClean="0"/>
            <a:t>STC</a:t>
          </a:r>
          <a:endParaRPr lang="en-US"/>
        </a:p>
      </dgm:t>
    </dgm:pt>
    <dgm:pt modelId="{28060C61-4516-494F-809D-4152F95EAE1D}" type="parTrans" cxnId="{33787FD1-CB9A-478D-AA99-37EAC35F47EB}">
      <dgm:prSet/>
      <dgm:spPr/>
      <dgm:t>
        <a:bodyPr/>
        <a:lstStyle/>
        <a:p>
          <a:endParaRPr lang="en-US"/>
        </a:p>
      </dgm:t>
    </dgm:pt>
    <dgm:pt modelId="{C360C286-38E7-45D9-BDAE-1C444C4148FF}" type="sibTrans" cxnId="{33787FD1-CB9A-478D-AA99-37EAC35F47EB}">
      <dgm:prSet/>
      <dgm:spPr/>
      <dgm:t>
        <a:bodyPr/>
        <a:lstStyle/>
        <a:p>
          <a:endParaRPr lang="en-US"/>
        </a:p>
      </dgm:t>
    </dgm:pt>
    <dgm:pt modelId="{2E60354F-1C47-45D8-8525-44EDC7695D6E}">
      <dgm:prSet/>
      <dgm:spPr/>
      <dgm:t>
        <a:bodyPr/>
        <a:lstStyle/>
        <a:p>
          <a:pPr rtl="0"/>
          <a:r>
            <a:rPr lang="en-US" smtClean="0"/>
            <a:t>Eight-year Clock</a:t>
          </a:r>
          <a:endParaRPr lang="en-US"/>
        </a:p>
      </dgm:t>
    </dgm:pt>
    <dgm:pt modelId="{506332AA-7BC3-4727-AF34-1BDDDD28CF96}" type="parTrans" cxnId="{B75B61B0-7911-4336-939D-55E066BAA429}">
      <dgm:prSet/>
      <dgm:spPr/>
      <dgm:t>
        <a:bodyPr/>
        <a:lstStyle/>
        <a:p>
          <a:endParaRPr lang="en-US"/>
        </a:p>
      </dgm:t>
    </dgm:pt>
    <dgm:pt modelId="{4E9FD4CD-AFB7-493B-A9D0-1E291BD25092}" type="sibTrans" cxnId="{B75B61B0-7911-4336-939D-55E066BAA429}">
      <dgm:prSet/>
      <dgm:spPr/>
      <dgm:t>
        <a:bodyPr/>
        <a:lstStyle/>
        <a:p>
          <a:endParaRPr lang="en-US"/>
        </a:p>
      </dgm:t>
    </dgm:pt>
    <dgm:pt modelId="{836EA0B7-7D91-44A3-A443-96665CB0DA83}">
      <dgm:prSet/>
      <dgm:spPr/>
      <dgm:t>
        <a:bodyPr/>
        <a:lstStyle/>
        <a:p>
          <a:pPr rtl="0"/>
          <a:r>
            <a:rPr lang="en-US" smtClean="0"/>
            <a:t>Time Off the Clock</a:t>
          </a:r>
          <a:endParaRPr lang="en-US"/>
        </a:p>
      </dgm:t>
    </dgm:pt>
    <dgm:pt modelId="{FB48E4D0-955E-4A34-A05B-75D809376C8E}" type="parTrans" cxnId="{47E79C05-6A62-40F4-8EBA-B45C5DE423ED}">
      <dgm:prSet/>
      <dgm:spPr/>
      <dgm:t>
        <a:bodyPr/>
        <a:lstStyle/>
        <a:p>
          <a:endParaRPr lang="en-US"/>
        </a:p>
      </dgm:t>
    </dgm:pt>
    <dgm:pt modelId="{DDA40CFA-DFE9-40C0-991A-AA907644B3DD}" type="sibTrans" cxnId="{47E79C05-6A62-40F4-8EBA-B45C5DE423ED}">
      <dgm:prSet/>
      <dgm:spPr/>
      <dgm:t>
        <a:bodyPr/>
        <a:lstStyle/>
        <a:p>
          <a:endParaRPr lang="en-US"/>
        </a:p>
      </dgm:t>
    </dgm:pt>
    <dgm:pt modelId="{E687769B-B841-40FB-A5A5-F28AB3939DE3}">
      <dgm:prSet/>
      <dgm:spPr/>
      <dgm:t>
        <a:bodyPr/>
        <a:lstStyle/>
        <a:p>
          <a:pPr rtl="0"/>
          <a:r>
            <a:rPr lang="en-US" smtClean="0"/>
            <a:t>Extension of 8-Year Limit</a:t>
          </a:r>
          <a:endParaRPr lang="en-US"/>
        </a:p>
      </dgm:t>
    </dgm:pt>
    <dgm:pt modelId="{230BEEB3-466A-48BC-9725-944378D38A6D}" type="parTrans" cxnId="{BCF2E8B2-4D2B-4C8F-B163-FD939E409D61}">
      <dgm:prSet/>
      <dgm:spPr/>
      <dgm:t>
        <a:bodyPr/>
        <a:lstStyle/>
        <a:p>
          <a:endParaRPr lang="en-US"/>
        </a:p>
      </dgm:t>
    </dgm:pt>
    <dgm:pt modelId="{1127623C-37F3-4486-9C4F-A8AD04F3AF11}" type="sibTrans" cxnId="{BCF2E8B2-4D2B-4C8F-B163-FD939E409D61}">
      <dgm:prSet/>
      <dgm:spPr/>
      <dgm:t>
        <a:bodyPr/>
        <a:lstStyle/>
        <a:p>
          <a:endParaRPr lang="en-US"/>
        </a:p>
      </dgm:t>
    </dgm:pt>
    <dgm:pt modelId="{986DCA80-426F-41A6-ABEB-C032F11086DE}">
      <dgm:prSet/>
      <dgm:spPr/>
      <dgm:t>
        <a:bodyPr/>
        <a:lstStyle/>
        <a:p>
          <a:pPr rtl="0"/>
          <a:r>
            <a:rPr lang="en-US" smtClean="0"/>
            <a:t>Stoppage of the clock</a:t>
          </a:r>
          <a:endParaRPr lang="en-US"/>
        </a:p>
      </dgm:t>
    </dgm:pt>
    <dgm:pt modelId="{D14FC369-E1B4-44FC-B207-FC002808CD40}" type="parTrans" cxnId="{E7FA97BE-BB75-4D6D-B080-E84BB27F4113}">
      <dgm:prSet/>
      <dgm:spPr/>
      <dgm:t>
        <a:bodyPr/>
        <a:lstStyle/>
        <a:p>
          <a:endParaRPr lang="en-US"/>
        </a:p>
      </dgm:t>
    </dgm:pt>
    <dgm:pt modelId="{6D334A01-7563-4777-9657-F921FB7A9317}" type="sibTrans" cxnId="{E7FA97BE-BB75-4D6D-B080-E84BB27F4113}">
      <dgm:prSet/>
      <dgm:spPr/>
      <dgm:t>
        <a:bodyPr/>
        <a:lstStyle/>
        <a:p>
          <a:endParaRPr lang="en-US"/>
        </a:p>
      </dgm:t>
    </dgm:pt>
    <dgm:pt modelId="{B46AF6F6-3D19-4FF4-8458-6C9193BE4686}" type="pres">
      <dgm:prSet presAssocID="{31565D81-8377-405C-B72F-644F51BE68F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410C07E-371D-4B30-81A5-086A8DD03801}" type="pres">
      <dgm:prSet presAssocID="{788AC522-D853-463C-8708-6BE08EAAE922}" presName="root" presStyleCnt="0"/>
      <dgm:spPr/>
    </dgm:pt>
    <dgm:pt modelId="{D9A049B4-8C13-48E5-8155-9C39B320EA89}" type="pres">
      <dgm:prSet presAssocID="{788AC522-D853-463C-8708-6BE08EAAE922}" presName="rootComposite" presStyleCnt="0"/>
      <dgm:spPr/>
    </dgm:pt>
    <dgm:pt modelId="{8C605C35-9809-4C79-BFD5-59790B4A66D3}" type="pres">
      <dgm:prSet presAssocID="{788AC522-D853-463C-8708-6BE08EAAE922}" presName="rootText" presStyleLbl="node1" presStyleIdx="0" presStyleCnt="1"/>
      <dgm:spPr/>
      <dgm:t>
        <a:bodyPr/>
        <a:lstStyle/>
        <a:p>
          <a:endParaRPr lang="en-US"/>
        </a:p>
      </dgm:t>
    </dgm:pt>
    <dgm:pt modelId="{5DD3318F-6B27-4EA2-A93F-09B5A9015529}" type="pres">
      <dgm:prSet presAssocID="{788AC522-D853-463C-8708-6BE08EAAE922}" presName="rootConnector" presStyleLbl="node1" presStyleIdx="0" presStyleCnt="1"/>
      <dgm:spPr/>
      <dgm:t>
        <a:bodyPr/>
        <a:lstStyle/>
        <a:p>
          <a:endParaRPr lang="en-US"/>
        </a:p>
      </dgm:t>
    </dgm:pt>
    <dgm:pt modelId="{2482A47D-4F29-45E8-8DE4-B15BF5838364}" type="pres">
      <dgm:prSet presAssocID="{788AC522-D853-463C-8708-6BE08EAAE922}" presName="childShape" presStyleCnt="0"/>
      <dgm:spPr/>
    </dgm:pt>
    <dgm:pt modelId="{E24775F8-208F-4B9B-AA73-C386942E7870}" type="pres">
      <dgm:prSet presAssocID="{28060C61-4516-494F-809D-4152F95EAE1D}" presName="Name13" presStyleLbl="parChTrans1D2" presStyleIdx="0" presStyleCnt="5"/>
      <dgm:spPr/>
      <dgm:t>
        <a:bodyPr/>
        <a:lstStyle/>
        <a:p>
          <a:endParaRPr lang="en-US"/>
        </a:p>
      </dgm:t>
    </dgm:pt>
    <dgm:pt modelId="{3ABF6B4B-5E13-44D3-9183-85C81E9D3862}" type="pres">
      <dgm:prSet presAssocID="{B8286993-40A7-402C-810F-894F9BDF405F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BA2299-2956-40AE-AB6D-4FDD41C43BA7}" type="pres">
      <dgm:prSet presAssocID="{506332AA-7BC3-4727-AF34-1BDDDD28CF96}" presName="Name13" presStyleLbl="parChTrans1D2" presStyleIdx="1" presStyleCnt="5"/>
      <dgm:spPr/>
      <dgm:t>
        <a:bodyPr/>
        <a:lstStyle/>
        <a:p>
          <a:endParaRPr lang="en-US"/>
        </a:p>
      </dgm:t>
    </dgm:pt>
    <dgm:pt modelId="{42D91185-30BD-4F38-92C2-0C4445C66786}" type="pres">
      <dgm:prSet presAssocID="{2E60354F-1C47-45D8-8525-44EDC7695D6E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BDEB49-1F8B-4457-8956-F6AB27A47121}" type="pres">
      <dgm:prSet presAssocID="{FB48E4D0-955E-4A34-A05B-75D809376C8E}" presName="Name13" presStyleLbl="parChTrans1D2" presStyleIdx="2" presStyleCnt="5"/>
      <dgm:spPr/>
      <dgm:t>
        <a:bodyPr/>
        <a:lstStyle/>
        <a:p>
          <a:endParaRPr lang="en-US"/>
        </a:p>
      </dgm:t>
    </dgm:pt>
    <dgm:pt modelId="{C6568E35-E619-4853-AD81-60C60DA5273F}" type="pres">
      <dgm:prSet presAssocID="{836EA0B7-7D91-44A3-A443-96665CB0DA83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8AE8AE-94B3-46D7-B6D4-2395E61F99D5}" type="pres">
      <dgm:prSet presAssocID="{230BEEB3-466A-48BC-9725-944378D38A6D}" presName="Name13" presStyleLbl="parChTrans1D2" presStyleIdx="3" presStyleCnt="5"/>
      <dgm:spPr/>
      <dgm:t>
        <a:bodyPr/>
        <a:lstStyle/>
        <a:p>
          <a:endParaRPr lang="en-US"/>
        </a:p>
      </dgm:t>
    </dgm:pt>
    <dgm:pt modelId="{E930B133-5BA7-491C-AACC-577635D02368}" type="pres">
      <dgm:prSet presAssocID="{E687769B-B841-40FB-A5A5-F28AB3939DE3}" presName="childText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743B84-4368-4AD1-8519-AE2C657C06E8}" type="pres">
      <dgm:prSet presAssocID="{D14FC369-E1B4-44FC-B207-FC002808CD40}" presName="Name13" presStyleLbl="parChTrans1D2" presStyleIdx="4" presStyleCnt="5"/>
      <dgm:spPr/>
      <dgm:t>
        <a:bodyPr/>
        <a:lstStyle/>
        <a:p>
          <a:endParaRPr lang="en-US"/>
        </a:p>
      </dgm:t>
    </dgm:pt>
    <dgm:pt modelId="{EFD77E02-05FC-4817-945F-C6F2231A73A5}" type="pres">
      <dgm:prSet presAssocID="{986DCA80-426F-41A6-ABEB-C032F11086DE}" presName="childText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75B61B0-7911-4336-939D-55E066BAA429}" srcId="{788AC522-D853-463C-8708-6BE08EAAE922}" destId="{2E60354F-1C47-45D8-8525-44EDC7695D6E}" srcOrd="1" destOrd="0" parTransId="{506332AA-7BC3-4727-AF34-1BDDDD28CF96}" sibTransId="{4E9FD4CD-AFB7-493B-A9D0-1E291BD25092}"/>
    <dgm:cxn modelId="{A11E2ADC-B3AB-4A35-9C0A-5FC963336D47}" type="presOf" srcId="{836EA0B7-7D91-44A3-A443-96665CB0DA83}" destId="{C6568E35-E619-4853-AD81-60C60DA5273F}" srcOrd="0" destOrd="0" presId="urn:microsoft.com/office/officeart/2005/8/layout/hierarchy3"/>
    <dgm:cxn modelId="{9C3F94B2-7E02-4855-873D-4794C8740A4E}" type="presOf" srcId="{506332AA-7BC3-4727-AF34-1BDDDD28CF96}" destId="{62BA2299-2956-40AE-AB6D-4FDD41C43BA7}" srcOrd="0" destOrd="0" presId="urn:microsoft.com/office/officeart/2005/8/layout/hierarchy3"/>
    <dgm:cxn modelId="{47E79C05-6A62-40F4-8EBA-B45C5DE423ED}" srcId="{788AC522-D853-463C-8708-6BE08EAAE922}" destId="{836EA0B7-7D91-44A3-A443-96665CB0DA83}" srcOrd="2" destOrd="0" parTransId="{FB48E4D0-955E-4A34-A05B-75D809376C8E}" sibTransId="{DDA40CFA-DFE9-40C0-991A-AA907644B3DD}"/>
    <dgm:cxn modelId="{CBC973C6-2CE7-43B0-B17B-0A47A715D222}" type="presOf" srcId="{D14FC369-E1B4-44FC-B207-FC002808CD40}" destId="{5E743B84-4368-4AD1-8519-AE2C657C06E8}" srcOrd="0" destOrd="0" presId="urn:microsoft.com/office/officeart/2005/8/layout/hierarchy3"/>
    <dgm:cxn modelId="{0CA7A294-2B8E-4D42-9233-597744230E73}" type="presOf" srcId="{788AC522-D853-463C-8708-6BE08EAAE922}" destId="{5DD3318F-6B27-4EA2-A93F-09B5A9015529}" srcOrd="1" destOrd="0" presId="urn:microsoft.com/office/officeart/2005/8/layout/hierarchy3"/>
    <dgm:cxn modelId="{5533AA91-ED3B-415D-8FBB-A9BD7C3A7FC4}" type="presOf" srcId="{28060C61-4516-494F-809D-4152F95EAE1D}" destId="{E24775F8-208F-4B9B-AA73-C386942E7870}" srcOrd="0" destOrd="0" presId="urn:microsoft.com/office/officeart/2005/8/layout/hierarchy3"/>
    <dgm:cxn modelId="{BCBBAB7E-5363-4A82-ADD8-5881C6BD0D08}" type="presOf" srcId="{E687769B-B841-40FB-A5A5-F28AB3939DE3}" destId="{E930B133-5BA7-491C-AACC-577635D02368}" srcOrd="0" destOrd="0" presId="urn:microsoft.com/office/officeart/2005/8/layout/hierarchy3"/>
    <dgm:cxn modelId="{E67C6BF7-B0B0-42FD-9DC4-D3DD4700CD27}" type="presOf" srcId="{B8286993-40A7-402C-810F-894F9BDF405F}" destId="{3ABF6B4B-5E13-44D3-9183-85C81E9D3862}" srcOrd="0" destOrd="0" presId="urn:microsoft.com/office/officeart/2005/8/layout/hierarchy3"/>
    <dgm:cxn modelId="{FD1CC3AF-2F23-40EC-BFD6-485AAC0F0925}" type="presOf" srcId="{986DCA80-426F-41A6-ABEB-C032F11086DE}" destId="{EFD77E02-05FC-4817-945F-C6F2231A73A5}" srcOrd="0" destOrd="0" presId="urn:microsoft.com/office/officeart/2005/8/layout/hierarchy3"/>
    <dgm:cxn modelId="{4244FF13-A169-402B-BFB5-D6AC6664E826}" type="presOf" srcId="{788AC522-D853-463C-8708-6BE08EAAE922}" destId="{8C605C35-9809-4C79-BFD5-59790B4A66D3}" srcOrd="0" destOrd="0" presId="urn:microsoft.com/office/officeart/2005/8/layout/hierarchy3"/>
    <dgm:cxn modelId="{33787FD1-CB9A-478D-AA99-37EAC35F47EB}" srcId="{788AC522-D853-463C-8708-6BE08EAAE922}" destId="{B8286993-40A7-402C-810F-894F9BDF405F}" srcOrd="0" destOrd="0" parTransId="{28060C61-4516-494F-809D-4152F95EAE1D}" sibTransId="{C360C286-38E7-45D9-BDAE-1C444C4148FF}"/>
    <dgm:cxn modelId="{E7FA97BE-BB75-4D6D-B080-E84BB27F4113}" srcId="{788AC522-D853-463C-8708-6BE08EAAE922}" destId="{986DCA80-426F-41A6-ABEB-C032F11086DE}" srcOrd="4" destOrd="0" parTransId="{D14FC369-E1B4-44FC-B207-FC002808CD40}" sibTransId="{6D334A01-7563-4777-9657-F921FB7A9317}"/>
    <dgm:cxn modelId="{8F2A0AA7-4E6F-4E07-8852-AE6468C32EDB}" type="presOf" srcId="{2E60354F-1C47-45D8-8525-44EDC7695D6E}" destId="{42D91185-30BD-4F38-92C2-0C4445C66786}" srcOrd="0" destOrd="0" presId="urn:microsoft.com/office/officeart/2005/8/layout/hierarchy3"/>
    <dgm:cxn modelId="{245F454E-64CD-42E3-9D1F-694370303F1B}" srcId="{31565D81-8377-405C-B72F-644F51BE68FD}" destId="{788AC522-D853-463C-8708-6BE08EAAE922}" srcOrd="0" destOrd="0" parTransId="{191E4900-933E-4337-9178-33B3B0A1F27F}" sibTransId="{D645631F-A8F2-4DCC-9154-6773FEC0FEE3}"/>
    <dgm:cxn modelId="{743BC14F-606A-429A-A386-0BD0795A5914}" type="presOf" srcId="{230BEEB3-466A-48BC-9725-944378D38A6D}" destId="{4B8AE8AE-94B3-46D7-B6D4-2395E61F99D5}" srcOrd="0" destOrd="0" presId="urn:microsoft.com/office/officeart/2005/8/layout/hierarchy3"/>
    <dgm:cxn modelId="{BCF2E8B2-4D2B-4C8F-B163-FD939E409D61}" srcId="{788AC522-D853-463C-8708-6BE08EAAE922}" destId="{E687769B-B841-40FB-A5A5-F28AB3939DE3}" srcOrd="3" destOrd="0" parTransId="{230BEEB3-466A-48BC-9725-944378D38A6D}" sibTransId="{1127623C-37F3-4486-9C4F-A8AD04F3AF11}"/>
    <dgm:cxn modelId="{AC307DB7-D721-418A-A99C-056CBC0DF2C7}" type="presOf" srcId="{FB48E4D0-955E-4A34-A05B-75D809376C8E}" destId="{CABDEB49-1F8B-4457-8956-F6AB27A47121}" srcOrd="0" destOrd="0" presId="urn:microsoft.com/office/officeart/2005/8/layout/hierarchy3"/>
    <dgm:cxn modelId="{BCDAA40D-78D9-4076-BF71-4D00B90986D8}" type="presOf" srcId="{31565D81-8377-405C-B72F-644F51BE68FD}" destId="{B46AF6F6-3D19-4FF4-8458-6C9193BE4686}" srcOrd="0" destOrd="0" presId="urn:microsoft.com/office/officeart/2005/8/layout/hierarchy3"/>
    <dgm:cxn modelId="{16FD88FB-A5BD-42E6-98CF-EBFEBFA9442C}" type="presParOf" srcId="{B46AF6F6-3D19-4FF4-8458-6C9193BE4686}" destId="{B410C07E-371D-4B30-81A5-086A8DD03801}" srcOrd="0" destOrd="0" presId="urn:microsoft.com/office/officeart/2005/8/layout/hierarchy3"/>
    <dgm:cxn modelId="{811EA090-79D7-413D-8683-5D40DE0AF666}" type="presParOf" srcId="{B410C07E-371D-4B30-81A5-086A8DD03801}" destId="{D9A049B4-8C13-48E5-8155-9C39B320EA89}" srcOrd="0" destOrd="0" presId="urn:microsoft.com/office/officeart/2005/8/layout/hierarchy3"/>
    <dgm:cxn modelId="{7FFF2838-798E-4B89-BCFF-88D2E14730D4}" type="presParOf" srcId="{D9A049B4-8C13-48E5-8155-9C39B320EA89}" destId="{8C605C35-9809-4C79-BFD5-59790B4A66D3}" srcOrd="0" destOrd="0" presId="urn:microsoft.com/office/officeart/2005/8/layout/hierarchy3"/>
    <dgm:cxn modelId="{A05C46ED-E4EE-4260-A53F-7A5B2C5A4625}" type="presParOf" srcId="{D9A049B4-8C13-48E5-8155-9C39B320EA89}" destId="{5DD3318F-6B27-4EA2-A93F-09B5A9015529}" srcOrd="1" destOrd="0" presId="urn:microsoft.com/office/officeart/2005/8/layout/hierarchy3"/>
    <dgm:cxn modelId="{BBCD52FC-5362-4249-9D01-9717F1B84EB9}" type="presParOf" srcId="{B410C07E-371D-4B30-81A5-086A8DD03801}" destId="{2482A47D-4F29-45E8-8DE4-B15BF5838364}" srcOrd="1" destOrd="0" presId="urn:microsoft.com/office/officeart/2005/8/layout/hierarchy3"/>
    <dgm:cxn modelId="{2A98D39A-C77C-4716-9A9A-032864A4B47E}" type="presParOf" srcId="{2482A47D-4F29-45E8-8DE4-B15BF5838364}" destId="{E24775F8-208F-4B9B-AA73-C386942E7870}" srcOrd="0" destOrd="0" presId="urn:microsoft.com/office/officeart/2005/8/layout/hierarchy3"/>
    <dgm:cxn modelId="{E3636568-8C6C-45F6-A5BF-33F27D2DFE0F}" type="presParOf" srcId="{2482A47D-4F29-45E8-8DE4-B15BF5838364}" destId="{3ABF6B4B-5E13-44D3-9183-85C81E9D3862}" srcOrd="1" destOrd="0" presId="urn:microsoft.com/office/officeart/2005/8/layout/hierarchy3"/>
    <dgm:cxn modelId="{90EE9696-F752-4935-B616-B698B5EB838D}" type="presParOf" srcId="{2482A47D-4F29-45E8-8DE4-B15BF5838364}" destId="{62BA2299-2956-40AE-AB6D-4FDD41C43BA7}" srcOrd="2" destOrd="0" presId="urn:microsoft.com/office/officeart/2005/8/layout/hierarchy3"/>
    <dgm:cxn modelId="{DC3B2C92-CACA-410B-B26B-8E9877594706}" type="presParOf" srcId="{2482A47D-4F29-45E8-8DE4-B15BF5838364}" destId="{42D91185-30BD-4F38-92C2-0C4445C66786}" srcOrd="3" destOrd="0" presId="urn:microsoft.com/office/officeart/2005/8/layout/hierarchy3"/>
    <dgm:cxn modelId="{2C8D46B2-6D15-4931-A56A-B97B0A6BEBBE}" type="presParOf" srcId="{2482A47D-4F29-45E8-8DE4-B15BF5838364}" destId="{CABDEB49-1F8B-4457-8956-F6AB27A47121}" srcOrd="4" destOrd="0" presId="urn:microsoft.com/office/officeart/2005/8/layout/hierarchy3"/>
    <dgm:cxn modelId="{83541004-35AC-4D8B-811D-A1433644804D}" type="presParOf" srcId="{2482A47D-4F29-45E8-8DE4-B15BF5838364}" destId="{C6568E35-E619-4853-AD81-60C60DA5273F}" srcOrd="5" destOrd="0" presId="urn:microsoft.com/office/officeart/2005/8/layout/hierarchy3"/>
    <dgm:cxn modelId="{533EE670-3B96-4380-8745-3955958B8149}" type="presParOf" srcId="{2482A47D-4F29-45E8-8DE4-B15BF5838364}" destId="{4B8AE8AE-94B3-46D7-B6D4-2395E61F99D5}" srcOrd="6" destOrd="0" presId="urn:microsoft.com/office/officeart/2005/8/layout/hierarchy3"/>
    <dgm:cxn modelId="{FC9A5CEF-FB47-4165-8114-6B8A657FA5B1}" type="presParOf" srcId="{2482A47D-4F29-45E8-8DE4-B15BF5838364}" destId="{E930B133-5BA7-491C-AACC-577635D02368}" srcOrd="7" destOrd="0" presId="urn:microsoft.com/office/officeart/2005/8/layout/hierarchy3"/>
    <dgm:cxn modelId="{1A53CD00-7A1C-4ED1-8578-2E9DDC716C0A}" type="presParOf" srcId="{2482A47D-4F29-45E8-8DE4-B15BF5838364}" destId="{5E743B84-4368-4AD1-8519-AE2C657C06E8}" srcOrd="8" destOrd="0" presId="urn:microsoft.com/office/officeart/2005/8/layout/hierarchy3"/>
    <dgm:cxn modelId="{E7A1D1BB-F35E-457D-AB3C-202D90EE1BDD}" type="presParOf" srcId="{2482A47D-4F29-45E8-8DE4-B15BF5838364}" destId="{EFD77E02-05FC-4817-945F-C6F2231A73A5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2CF5E8-B49E-4669-B693-BC065A54EDAF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E324253-4C0C-4B6E-825D-2ECD7AFF366C}">
      <dgm:prSet/>
      <dgm:spPr/>
      <dgm:t>
        <a:bodyPr/>
        <a:lstStyle/>
        <a:p>
          <a:pPr rtl="0"/>
          <a:r>
            <a:rPr lang="en-US" smtClean="0"/>
            <a:t>Academic appointees at the assistant level can be granted a STC to extend the period before which they are evaluated for Associate Professor.</a:t>
          </a:r>
          <a:endParaRPr lang="en-US"/>
        </a:p>
      </dgm:t>
    </dgm:pt>
    <dgm:pt modelId="{EF2A8A15-EDA1-46AB-A275-5C916E62A069}" type="parTrans" cxnId="{4C504BBF-5882-4982-AA67-69665F0C0B4B}">
      <dgm:prSet/>
      <dgm:spPr/>
      <dgm:t>
        <a:bodyPr/>
        <a:lstStyle/>
        <a:p>
          <a:endParaRPr lang="en-US"/>
        </a:p>
      </dgm:t>
    </dgm:pt>
    <dgm:pt modelId="{A4959F7F-2149-4029-B251-D6AEBDEF04AE}" type="sibTrans" cxnId="{4C504BBF-5882-4982-AA67-69665F0C0B4B}">
      <dgm:prSet/>
      <dgm:spPr/>
      <dgm:t>
        <a:bodyPr/>
        <a:lstStyle/>
        <a:p>
          <a:endParaRPr lang="en-US"/>
        </a:p>
      </dgm:t>
    </dgm:pt>
    <dgm:pt modelId="{D473F627-C585-418F-9165-50D3C220DC1B}">
      <dgm:prSet/>
      <dgm:spPr/>
      <dgm:t>
        <a:bodyPr/>
        <a:lstStyle/>
        <a:p>
          <a:pPr rtl="0"/>
          <a:r>
            <a:rPr lang="en-US" smtClean="0"/>
            <a:t>A STC will also defer your 5</a:t>
          </a:r>
          <a:r>
            <a:rPr lang="en-US" baseline="30000" smtClean="0"/>
            <a:t>th</a:t>
          </a:r>
          <a:r>
            <a:rPr lang="en-US" smtClean="0"/>
            <a:t> year appraisal.</a:t>
          </a:r>
          <a:endParaRPr lang="en-US"/>
        </a:p>
      </dgm:t>
    </dgm:pt>
    <dgm:pt modelId="{B8867CC2-87E7-4235-AB57-8EBE08F0BF37}" type="parTrans" cxnId="{3E7CFDA9-0E19-43C8-8A2D-51C2824EE509}">
      <dgm:prSet/>
      <dgm:spPr/>
      <dgm:t>
        <a:bodyPr/>
        <a:lstStyle/>
        <a:p>
          <a:endParaRPr lang="en-US"/>
        </a:p>
      </dgm:t>
    </dgm:pt>
    <dgm:pt modelId="{AD3133DA-89F0-47DF-97A7-BBF8D6F91011}" type="sibTrans" cxnId="{3E7CFDA9-0E19-43C8-8A2D-51C2824EE509}">
      <dgm:prSet/>
      <dgm:spPr/>
      <dgm:t>
        <a:bodyPr/>
        <a:lstStyle/>
        <a:p>
          <a:endParaRPr lang="en-US"/>
        </a:p>
      </dgm:t>
    </dgm:pt>
    <dgm:pt modelId="{D5EE0368-90A8-4C41-859B-96C2E26456F9}">
      <dgm:prSet/>
      <dgm:spPr/>
      <dgm:t>
        <a:bodyPr/>
        <a:lstStyle/>
        <a:p>
          <a:pPr rtl="0"/>
          <a:r>
            <a:rPr lang="en-US" smtClean="0"/>
            <a:t>Faculty may receive one extra year (up to a maximum of two years for separated events), for each newly born infant, or new placement (adoption or foster care) of a child under age five for whom they have at substantial responsibility. </a:t>
          </a:r>
          <a:endParaRPr lang="en-US"/>
        </a:p>
      </dgm:t>
    </dgm:pt>
    <dgm:pt modelId="{C3562A31-2AEF-4826-882D-370B4CEFECCC}" type="parTrans" cxnId="{0549B67F-D084-456E-B30C-E40E3DF7B225}">
      <dgm:prSet/>
      <dgm:spPr/>
      <dgm:t>
        <a:bodyPr/>
        <a:lstStyle/>
        <a:p>
          <a:endParaRPr lang="en-US"/>
        </a:p>
      </dgm:t>
    </dgm:pt>
    <dgm:pt modelId="{E5EDC933-9AF2-4999-B9A7-E08CF0E1A768}" type="sibTrans" cxnId="{0549B67F-D084-456E-B30C-E40E3DF7B225}">
      <dgm:prSet/>
      <dgm:spPr/>
      <dgm:t>
        <a:bodyPr/>
        <a:lstStyle/>
        <a:p>
          <a:endParaRPr lang="en-US"/>
        </a:p>
      </dgm:t>
    </dgm:pt>
    <dgm:pt modelId="{A4ED9863-1D6F-485E-9266-35909CF35107}">
      <dgm:prSet/>
      <dgm:spPr/>
      <dgm:t>
        <a:bodyPr/>
        <a:lstStyle/>
        <a:p>
          <a:pPr rtl="0"/>
          <a:r>
            <a:rPr lang="en-US" smtClean="0"/>
            <a:t>Totaling no more than two years during the probationary period. ***</a:t>
          </a:r>
          <a:endParaRPr lang="en-US"/>
        </a:p>
      </dgm:t>
    </dgm:pt>
    <dgm:pt modelId="{9E085A6A-0704-449C-9F72-931BDF567E81}" type="parTrans" cxnId="{09738832-4E64-4E49-9670-F371057DD0C6}">
      <dgm:prSet/>
      <dgm:spPr/>
      <dgm:t>
        <a:bodyPr/>
        <a:lstStyle/>
        <a:p>
          <a:endParaRPr lang="en-US"/>
        </a:p>
      </dgm:t>
    </dgm:pt>
    <dgm:pt modelId="{138BEBF1-DFC5-4B6D-8732-79F2C3C35BC5}" type="sibTrans" cxnId="{09738832-4E64-4E49-9670-F371057DD0C6}">
      <dgm:prSet/>
      <dgm:spPr/>
      <dgm:t>
        <a:bodyPr/>
        <a:lstStyle/>
        <a:p>
          <a:endParaRPr lang="en-US"/>
        </a:p>
      </dgm:t>
    </dgm:pt>
    <dgm:pt modelId="{35D923A8-ABED-4584-ABBD-CFCF61FCFD27}" type="pres">
      <dgm:prSet presAssocID="{D62CF5E8-B49E-4669-B693-BC065A54EDAF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FF767C1-7FA0-45B3-87B8-1C76EF97A768}" type="pres">
      <dgm:prSet presAssocID="{D62CF5E8-B49E-4669-B693-BC065A54EDAF}" presName="diamond" presStyleLbl="bgShp" presStyleIdx="0" presStyleCnt="1"/>
      <dgm:spPr/>
    </dgm:pt>
    <dgm:pt modelId="{6B99DA11-066C-4C73-A31E-F7B1B6376C3B}" type="pres">
      <dgm:prSet presAssocID="{D62CF5E8-B49E-4669-B693-BC065A54EDAF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A8563D-F964-488B-B24E-01DAC8B235AF}" type="pres">
      <dgm:prSet presAssocID="{D62CF5E8-B49E-4669-B693-BC065A54EDAF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4F3BB-1DF2-46B6-9DDF-4AF9D94F1944}" type="pres">
      <dgm:prSet presAssocID="{D62CF5E8-B49E-4669-B693-BC065A54EDAF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2C4A7-CBD9-48E2-9F35-D3FE980E9258}" type="pres">
      <dgm:prSet presAssocID="{D62CF5E8-B49E-4669-B693-BC065A54EDAF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504BBF-5882-4982-AA67-69665F0C0B4B}" srcId="{D62CF5E8-B49E-4669-B693-BC065A54EDAF}" destId="{DE324253-4C0C-4B6E-825D-2ECD7AFF366C}" srcOrd="0" destOrd="0" parTransId="{EF2A8A15-EDA1-46AB-A275-5C916E62A069}" sibTransId="{A4959F7F-2149-4029-B251-D6AEBDEF04AE}"/>
    <dgm:cxn modelId="{0549B67F-D084-456E-B30C-E40E3DF7B225}" srcId="{D62CF5E8-B49E-4669-B693-BC065A54EDAF}" destId="{D5EE0368-90A8-4C41-859B-96C2E26456F9}" srcOrd="2" destOrd="0" parTransId="{C3562A31-2AEF-4826-882D-370B4CEFECCC}" sibTransId="{E5EDC933-9AF2-4999-B9A7-E08CF0E1A768}"/>
    <dgm:cxn modelId="{EB452F3A-F216-46F3-9CDE-98B8B9BDE57C}" type="presOf" srcId="{D62CF5E8-B49E-4669-B693-BC065A54EDAF}" destId="{35D923A8-ABED-4584-ABBD-CFCF61FCFD27}" srcOrd="0" destOrd="0" presId="urn:microsoft.com/office/officeart/2005/8/layout/matrix3"/>
    <dgm:cxn modelId="{1591AB9E-80B9-47DE-A92F-5C6042EFF274}" type="presOf" srcId="{A4ED9863-1D6F-485E-9266-35909CF35107}" destId="{F172C4A7-CBD9-48E2-9F35-D3FE980E9258}" srcOrd="0" destOrd="0" presId="urn:microsoft.com/office/officeart/2005/8/layout/matrix3"/>
    <dgm:cxn modelId="{6DCA1CE8-7DF0-469A-B150-27EBE0D955A6}" type="presOf" srcId="{D5EE0368-90A8-4C41-859B-96C2E26456F9}" destId="{AC54F3BB-1DF2-46B6-9DDF-4AF9D94F1944}" srcOrd="0" destOrd="0" presId="urn:microsoft.com/office/officeart/2005/8/layout/matrix3"/>
    <dgm:cxn modelId="{09738832-4E64-4E49-9670-F371057DD0C6}" srcId="{D62CF5E8-B49E-4669-B693-BC065A54EDAF}" destId="{A4ED9863-1D6F-485E-9266-35909CF35107}" srcOrd="3" destOrd="0" parTransId="{9E085A6A-0704-449C-9F72-931BDF567E81}" sibTransId="{138BEBF1-DFC5-4B6D-8732-79F2C3C35BC5}"/>
    <dgm:cxn modelId="{A650F771-DC48-4FB2-87D6-83BD9CAA2E3A}" type="presOf" srcId="{DE324253-4C0C-4B6E-825D-2ECD7AFF366C}" destId="{6B99DA11-066C-4C73-A31E-F7B1B6376C3B}" srcOrd="0" destOrd="0" presId="urn:microsoft.com/office/officeart/2005/8/layout/matrix3"/>
    <dgm:cxn modelId="{3E7CFDA9-0E19-43C8-8A2D-51C2824EE509}" srcId="{D62CF5E8-B49E-4669-B693-BC065A54EDAF}" destId="{D473F627-C585-418F-9165-50D3C220DC1B}" srcOrd="1" destOrd="0" parTransId="{B8867CC2-87E7-4235-AB57-8EBE08F0BF37}" sibTransId="{AD3133DA-89F0-47DF-97A7-BBF8D6F91011}"/>
    <dgm:cxn modelId="{7156D52D-13CC-484B-BE69-2935208CCD21}" type="presOf" srcId="{D473F627-C585-418F-9165-50D3C220DC1B}" destId="{A6A8563D-F964-488B-B24E-01DAC8B235AF}" srcOrd="0" destOrd="0" presId="urn:microsoft.com/office/officeart/2005/8/layout/matrix3"/>
    <dgm:cxn modelId="{08437AC8-68BB-41B1-98FD-C4C7638B5B16}" type="presParOf" srcId="{35D923A8-ABED-4584-ABBD-CFCF61FCFD27}" destId="{2FF767C1-7FA0-45B3-87B8-1C76EF97A768}" srcOrd="0" destOrd="0" presId="urn:microsoft.com/office/officeart/2005/8/layout/matrix3"/>
    <dgm:cxn modelId="{F7D3603F-B1AE-42ED-AF52-13F965A55846}" type="presParOf" srcId="{35D923A8-ABED-4584-ABBD-CFCF61FCFD27}" destId="{6B99DA11-066C-4C73-A31E-F7B1B6376C3B}" srcOrd="1" destOrd="0" presId="urn:microsoft.com/office/officeart/2005/8/layout/matrix3"/>
    <dgm:cxn modelId="{D152FCD0-3F16-48AE-BB37-E8955C396F56}" type="presParOf" srcId="{35D923A8-ABED-4584-ABBD-CFCF61FCFD27}" destId="{A6A8563D-F964-488B-B24E-01DAC8B235AF}" srcOrd="2" destOrd="0" presId="urn:microsoft.com/office/officeart/2005/8/layout/matrix3"/>
    <dgm:cxn modelId="{451C9A70-0E72-43DF-9499-58BD7775E87A}" type="presParOf" srcId="{35D923A8-ABED-4584-ABBD-CFCF61FCFD27}" destId="{AC54F3BB-1DF2-46B6-9DDF-4AF9D94F1944}" srcOrd="3" destOrd="0" presId="urn:microsoft.com/office/officeart/2005/8/layout/matrix3"/>
    <dgm:cxn modelId="{21B85494-8BDF-4764-AF45-12A7F10C3583}" type="presParOf" srcId="{35D923A8-ABED-4584-ABBD-CFCF61FCFD27}" destId="{F172C4A7-CBD9-48E2-9F35-D3FE980E9258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9C8B77-DE2A-4A26-ACA0-64F27C810EB9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9A549C7-D38D-4290-9E8A-F624AFC52870}">
      <dgm:prSet/>
      <dgm:spPr/>
      <dgm:t>
        <a:bodyPr/>
        <a:lstStyle/>
        <a:p>
          <a:pPr rtl="0"/>
          <a:r>
            <a:rPr lang="en-US" b="1" smtClean="0"/>
            <a:t>Who</a:t>
          </a:r>
          <a:endParaRPr lang="en-US"/>
        </a:p>
      </dgm:t>
    </dgm:pt>
    <dgm:pt modelId="{1A7E7329-E642-4338-B34B-0880DE2A26F5}" type="parTrans" cxnId="{B41FB54C-ACA1-4F63-9241-BB8AFDF2E3F2}">
      <dgm:prSet/>
      <dgm:spPr/>
      <dgm:t>
        <a:bodyPr/>
        <a:lstStyle/>
        <a:p>
          <a:endParaRPr lang="en-US"/>
        </a:p>
      </dgm:t>
    </dgm:pt>
    <dgm:pt modelId="{8B0AF6A0-FBBA-4E21-A283-E3924521A11A}" type="sibTrans" cxnId="{B41FB54C-ACA1-4F63-9241-BB8AFDF2E3F2}">
      <dgm:prSet/>
      <dgm:spPr/>
      <dgm:t>
        <a:bodyPr/>
        <a:lstStyle/>
        <a:p>
          <a:endParaRPr lang="en-US"/>
        </a:p>
      </dgm:t>
    </dgm:pt>
    <dgm:pt modelId="{1375B272-0E5E-4F30-A5BB-24947DCD9208}">
      <dgm:prSet/>
      <dgm:spPr/>
      <dgm:t>
        <a:bodyPr/>
        <a:lstStyle/>
        <a:p>
          <a:pPr rtl="0"/>
          <a:r>
            <a:rPr lang="en-US" b="0" smtClean="0"/>
            <a:t>Assistant Professors</a:t>
          </a:r>
          <a:endParaRPr lang="en-US"/>
        </a:p>
      </dgm:t>
    </dgm:pt>
    <dgm:pt modelId="{8833D015-45DA-4747-B251-AF9B96DE1181}" type="parTrans" cxnId="{6BEFA1AF-5FF5-456B-BAF4-AF43BCE5CE45}">
      <dgm:prSet/>
      <dgm:spPr/>
      <dgm:t>
        <a:bodyPr/>
        <a:lstStyle/>
        <a:p>
          <a:endParaRPr lang="en-US"/>
        </a:p>
      </dgm:t>
    </dgm:pt>
    <dgm:pt modelId="{DBFE7A10-EEBD-4415-9376-C360A3CCFF55}" type="sibTrans" cxnId="{6BEFA1AF-5FF5-456B-BAF4-AF43BCE5CE45}">
      <dgm:prSet/>
      <dgm:spPr/>
      <dgm:t>
        <a:bodyPr/>
        <a:lstStyle/>
        <a:p>
          <a:endParaRPr lang="en-US"/>
        </a:p>
      </dgm:t>
    </dgm:pt>
    <dgm:pt modelId="{75438B5C-3741-467A-A038-8E813C4BB820}">
      <dgm:prSet/>
      <dgm:spPr/>
      <dgm:t>
        <a:bodyPr/>
        <a:lstStyle/>
        <a:p>
          <a:pPr rtl="0"/>
          <a:r>
            <a:rPr lang="en-US" b="0" smtClean="0"/>
            <a:t>Assistant Professor of Teaching</a:t>
          </a:r>
          <a:endParaRPr lang="en-US"/>
        </a:p>
      </dgm:t>
    </dgm:pt>
    <dgm:pt modelId="{939F8D4A-DD2A-4BBD-AE6D-F842162FF179}" type="parTrans" cxnId="{57C93F9A-C0B4-4E94-BA90-C1FAF2D527BE}">
      <dgm:prSet/>
      <dgm:spPr/>
      <dgm:t>
        <a:bodyPr/>
        <a:lstStyle/>
        <a:p>
          <a:endParaRPr lang="en-US"/>
        </a:p>
      </dgm:t>
    </dgm:pt>
    <dgm:pt modelId="{73DDF6BF-22DF-4B55-9880-441148471261}" type="sibTrans" cxnId="{57C93F9A-C0B4-4E94-BA90-C1FAF2D527BE}">
      <dgm:prSet/>
      <dgm:spPr/>
      <dgm:t>
        <a:bodyPr/>
        <a:lstStyle/>
        <a:p>
          <a:endParaRPr lang="en-US"/>
        </a:p>
      </dgm:t>
    </dgm:pt>
    <dgm:pt modelId="{AE823C1D-95C2-46CA-A9FE-972DB60E2DA2}" type="pres">
      <dgm:prSet presAssocID="{959C8B77-DE2A-4A26-ACA0-64F27C810EB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C3F32F-093A-40C8-B11B-79D1E7843B96}" type="pres">
      <dgm:prSet presAssocID="{C9A549C7-D38D-4290-9E8A-F624AFC52870}" presName="composite" presStyleCnt="0"/>
      <dgm:spPr/>
    </dgm:pt>
    <dgm:pt modelId="{12D7664B-981E-4281-A5A5-F7E67E6F6794}" type="pres">
      <dgm:prSet presAssocID="{C9A549C7-D38D-4290-9E8A-F624AFC52870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A2F0CE-2E80-4455-AB24-CCC0E6C5E45F}" type="pres">
      <dgm:prSet presAssocID="{C9A549C7-D38D-4290-9E8A-F624AFC52870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C52E7C9-AF69-4780-B8E5-88F4379D3A65}" type="presOf" srcId="{959C8B77-DE2A-4A26-ACA0-64F27C810EB9}" destId="{AE823C1D-95C2-46CA-A9FE-972DB60E2DA2}" srcOrd="0" destOrd="0" presId="urn:microsoft.com/office/officeart/2005/8/layout/chevron2"/>
    <dgm:cxn modelId="{76751C0F-DB3F-4737-AD26-4A8E973880C7}" type="presOf" srcId="{75438B5C-3741-467A-A038-8E813C4BB820}" destId="{89A2F0CE-2E80-4455-AB24-CCC0E6C5E45F}" srcOrd="0" destOrd="1" presId="urn:microsoft.com/office/officeart/2005/8/layout/chevron2"/>
    <dgm:cxn modelId="{6BEFA1AF-5FF5-456B-BAF4-AF43BCE5CE45}" srcId="{C9A549C7-D38D-4290-9E8A-F624AFC52870}" destId="{1375B272-0E5E-4F30-A5BB-24947DCD9208}" srcOrd="0" destOrd="0" parTransId="{8833D015-45DA-4747-B251-AF9B96DE1181}" sibTransId="{DBFE7A10-EEBD-4415-9376-C360A3CCFF55}"/>
    <dgm:cxn modelId="{28E311BF-E510-405C-A3C9-DB996A9ACAAF}" type="presOf" srcId="{C9A549C7-D38D-4290-9E8A-F624AFC52870}" destId="{12D7664B-981E-4281-A5A5-F7E67E6F6794}" srcOrd="0" destOrd="0" presId="urn:microsoft.com/office/officeart/2005/8/layout/chevron2"/>
    <dgm:cxn modelId="{B41FB54C-ACA1-4F63-9241-BB8AFDF2E3F2}" srcId="{959C8B77-DE2A-4A26-ACA0-64F27C810EB9}" destId="{C9A549C7-D38D-4290-9E8A-F624AFC52870}" srcOrd="0" destOrd="0" parTransId="{1A7E7329-E642-4338-B34B-0880DE2A26F5}" sibTransId="{8B0AF6A0-FBBA-4E21-A283-E3924521A11A}"/>
    <dgm:cxn modelId="{57C93F9A-C0B4-4E94-BA90-C1FAF2D527BE}" srcId="{C9A549C7-D38D-4290-9E8A-F624AFC52870}" destId="{75438B5C-3741-467A-A038-8E813C4BB820}" srcOrd="1" destOrd="0" parTransId="{939F8D4A-DD2A-4BBD-AE6D-F842162FF179}" sibTransId="{73DDF6BF-22DF-4B55-9880-441148471261}"/>
    <dgm:cxn modelId="{A658B6A8-8D53-4A04-A56E-DAEEC06AF136}" type="presOf" srcId="{1375B272-0E5E-4F30-A5BB-24947DCD9208}" destId="{89A2F0CE-2E80-4455-AB24-CCC0E6C5E45F}" srcOrd="0" destOrd="0" presId="urn:microsoft.com/office/officeart/2005/8/layout/chevron2"/>
    <dgm:cxn modelId="{882DF162-49DB-447A-AD28-5D05D844E310}" type="presParOf" srcId="{AE823C1D-95C2-46CA-A9FE-972DB60E2DA2}" destId="{E2C3F32F-093A-40C8-B11B-79D1E7843B96}" srcOrd="0" destOrd="0" presId="urn:microsoft.com/office/officeart/2005/8/layout/chevron2"/>
    <dgm:cxn modelId="{0EDE5917-70A9-430C-A18A-A21179916A2F}" type="presParOf" srcId="{E2C3F32F-093A-40C8-B11B-79D1E7843B96}" destId="{12D7664B-981E-4281-A5A5-F7E67E6F6794}" srcOrd="0" destOrd="0" presId="urn:microsoft.com/office/officeart/2005/8/layout/chevron2"/>
    <dgm:cxn modelId="{2D3BB190-2B3E-4A5A-980E-0E852814FDE8}" type="presParOf" srcId="{E2C3F32F-093A-40C8-B11B-79D1E7843B96}" destId="{89A2F0CE-2E80-4455-AB24-CCC0E6C5E45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B59E5B-7138-4C4A-9E22-85F5D31218E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CC5883D-0FFB-441A-B432-5BC293A8BD48}">
      <dgm:prSet/>
      <dgm:spPr/>
      <dgm:t>
        <a:bodyPr/>
        <a:lstStyle/>
        <a:p>
          <a:pPr rtl="0"/>
          <a:r>
            <a:rPr lang="en-US" b="1" smtClean="0"/>
            <a:t>Why</a:t>
          </a:r>
          <a:r>
            <a:rPr lang="en-US" smtClean="0"/>
            <a:t> </a:t>
          </a:r>
          <a:endParaRPr lang="en-US"/>
        </a:p>
      </dgm:t>
    </dgm:pt>
    <dgm:pt modelId="{C20925BA-EB17-42CB-8814-AB968C00055D}" type="parTrans" cxnId="{9714EE8A-6490-48B0-BC20-DA7B3C0DD458}">
      <dgm:prSet/>
      <dgm:spPr/>
      <dgm:t>
        <a:bodyPr/>
        <a:lstStyle/>
        <a:p>
          <a:endParaRPr lang="en-US"/>
        </a:p>
      </dgm:t>
    </dgm:pt>
    <dgm:pt modelId="{AF532B6E-CB68-4731-8184-E2D91866447C}" type="sibTrans" cxnId="{9714EE8A-6490-48B0-BC20-DA7B3C0DD458}">
      <dgm:prSet/>
      <dgm:spPr/>
      <dgm:t>
        <a:bodyPr/>
        <a:lstStyle/>
        <a:p>
          <a:endParaRPr lang="en-US"/>
        </a:p>
      </dgm:t>
    </dgm:pt>
    <dgm:pt modelId="{5FF05207-7912-41BC-BDDE-623ADF2BDD21}">
      <dgm:prSet/>
      <dgm:spPr/>
      <dgm:t>
        <a:bodyPr/>
        <a:lstStyle/>
        <a:p>
          <a:pPr rtl="0"/>
          <a:r>
            <a:rPr lang="en-US" smtClean="0"/>
            <a:t>One extra year can be added for leave for:</a:t>
          </a:r>
          <a:endParaRPr lang="en-US"/>
        </a:p>
      </dgm:t>
    </dgm:pt>
    <dgm:pt modelId="{4F6D0DCA-8145-4C4E-B210-DF56918A5C27}" type="parTrans" cxnId="{12CF82A6-85E0-4D77-B8F9-86B8092C4C70}">
      <dgm:prSet/>
      <dgm:spPr/>
      <dgm:t>
        <a:bodyPr/>
        <a:lstStyle/>
        <a:p>
          <a:endParaRPr lang="en-US"/>
        </a:p>
      </dgm:t>
    </dgm:pt>
    <dgm:pt modelId="{3A183E68-606B-4C0C-B72E-138E2EA6AAB4}" type="sibTrans" cxnId="{12CF82A6-85E0-4D77-B8F9-86B8092C4C70}">
      <dgm:prSet/>
      <dgm:spPr/>
      <dgm:t>
        <a:bodyPr/>
        <a:lstStyle/>
        <a:p>
          <a:endParaRPr lang="en-US"/>
        </a:p>
      </dgm:t>
    </dgm:pt>
    <dgm:pt modelId="{0E7B2DDF-4A16-4001-A8D6-3D033238B74E}">
      <dgm:prSet/>
      <dgm:spPr/>
      <dgm:t>
        <a:bodyPr/>
        <a:lstStyle/>
        <a:p>
          <a:pPr rtl="0"/>
          <a:r>
            <a:rPr lang="en-US" smtClean="0"/>
            <a:t>Serious health condition</a:t>
          </a:r>
          <a:endParaRPr lang="en-US"/>
        </a:p>
      </dgm:t>
    </dgm:pt>
    <dgm:pt modelId="{F17F095D-8F6E-4055-AC63-913AA1F9A3DD}" type="parTrans" cxnId="{BA704D16-16BB-4471-8CC4-69121BA751CC}">
      <dgm:prSet/>
      <dgm:spPr/>
      <dgm:t>
        <a:bodyPr/>
        <a:lstStyle/>
        <a:p>
          <a:endParaRPr lang="en-US"/>
        </a:p>
      </dgm:t>
    </dgm:pt>
    <dgm:pt modelId="{D4CA97E2-9E08-424D-9A6A-90B5382E2BDB}" type="sibTrans" cxnId="{BA704D16-16BB-4471-8CC4-69121BA751CC}">
      <dgm:prSet/>
      <dgm:spPr/>
      <dgm:t>
        <a:bodyPr/>
        <a:lstStyle/>
        <a:p>
          <a:endParaRPr lang="en-US"/>
        </a:p>
      </dgm:t>
    </dgm:pt>
    <dgm:pt modelId="{169C010E-1107-4633-883A-82AC56365548}">
      <dgm:prSet/>
      <dgm:spPr/>
      <dgm:t>
        <a:bodyPr/>
        <a:lstStyle/>
        <a:p>
          <a:pPr rtl="0"/>
          <a:r>
            <a:rPr lang="en-US" smtClean="0"/>
            <a:t>Childbearing and/or childrearing; </a:t>
          </a:r>
          <a:endParaRPr lang="en-US"/>
        </a:p>
      </dgm:t>
    </dgm:pt>
    <dgm:pt modelId="{57E39A59-7E0D-4E6C-9B3D-2E0391002F02}" type="parTrans" cxnId="{28906CAD-E452-437C-B1FF-750D02967261}">
      <dgm:prSet/>
      <dgm:spPr/>
      <dgm:t>
        <a:bodyPr/>
        <a:lstStyle/>
        <a:p>
          <a:endParaRPr lang="en-US"/>
        </a:p>
      </dgm:t>
    </dgm:pt>
    <dgm:pt modelId="{7FAD9DA5-35B7-4EEB-AE3C-FEA5ABFF214F}" type="sibTrans" cxnId="{28906CAD-E452-437C-B1FF-750D02967261}">
      <dgm:prSet/>
      <dgm:spPr/>
      <dgm:t>
        <a:bodyPr/>
        <a:lstStyle/>
        <a:p>
          <a:endParaRPr lang="en-US"/>
        </a:p>
      </dgm:t>
    </dgm:pt>
    <dgm:pt modelId="{B833561F-A2E8-49D4-B15A-278806FE2A6E}">
      <dgm:prSet/>
      <dgm:spPr/>
      <dgm:t>
        <a:bodyPr/>
        <a:lstStyle/>
        <a:p>
          <a:pPr rtl="0"/>
          <a:r>
            <a:rPr lang="en-US" smtClean="0"/>
            <a:t>Care or bereavement of child, spouse, domestic partner, or parent; </a:t>
          </a:r>
          <a:endParaRPr lang="en-US"/>
        </a:p>
      </dgm:t>
    </dgm:pt>
    <dgm:pt modelId="{EAB1289E-DB09-40EA-9D00-3AC393586013}" type="parTrans" cxnId="{10E76E7D-EC2B-4AC0-9172-680B0A1988A9}">
      <dgm:prSet/>
      <dgm:spPr/>
      <dgm:t>
        <a:bodyPr/>
        <a:lstStyle/>
        <a:p>
          <a:endParaRPr lang="en-US"/>
        </a:p>
      </dgm:t>
    </dgm:pt>
    <dgm:pt modelId="{9D32694F-CFD4-4C47-AA9C-019CDD0C82CF}" type="sibTrans" cxnId="{10E76E7D-EC2B-4AC0-9172-680B0A1988A9}">
      <dgm:prSet/>
      <dgm:spPr/>
      <dgm:t>
        <a:bodyPr/>
        <a:lstStyle/>
        <a:p>
          <a:endParaRPr lang="en-US"/>
        </a:p>
      </dgm:t>
    </dgm:pt>
    <dgm:pt modelId="{F278EC5B-A1F2-4F01-92C7-109D1B6C902E}">
      <dgm:prSet/>
      <dgm:spPr/>
      <dgm:t>
        <a:bodyPr/>
        <a:lstStyle/>
        <a:p>
          <a:pPr rtl="0"/>
          <a:r>
            <a:rPr lang="en-US" smtClean="0"/>
            <a:t>Significant circumstance interfering with research or creativity</a:t>
          </a:r>
          <a:endParaRPr lang="en-US"/>
        </a:p>
      </dgm:t>
    </dgm:pt>
    <dgm:pt modelId="{5FFC1AF2-6618-4131-9F5C-4BC04D1987E2}" type="parTrans" cxnId="{9D5E1853-F932-4FF0-9947-E5C1BDD21C62}">
      <dgm:prSet/>
      <dgm:spPr/>
      <dgm:t>
        <a:bodyPr/>
        <a:lstStyle/>
        <a:p>
          <a:endParaRPr lang="en-US"/>
        </a:p>
      </dgm:t>
    </dgm:pt>
    <dgm:pt modelId="{A3251F41-6027-46AE-AC43-6FEB7224936A}" type="sibTrans" cxnId="{9D5E1853-F932-4FF0-9947-E5C1BDD21C62}">
      <dgm:prSet/>
      <dgm:spPr/>
      <dgm:t>
        <a:bodyPr/>
        <a:lstStyle/>
        <a:p>
          <a:endParaRPr lang="en-US"/>
        </a:p>
      </dgm:t>
    </dgm:pt>
    <dgm:pt modelId="{E8046716-36BD-4B47-A7B0-E2B98BD4E752}" type="pres">
      <dgm:prSet presAssocID="{9EB59E5B-7138-4C4A-9E22-85F5D31218E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08E0863-237D-4BD3-88B9-D90090E00CCA}" type="pres">
      <dgm:prSet presAssocID="{9CC5883D-0FFB-441A-B432-5BC293A8BD48}" presName="root" presStyleCnt="0"/>
      <dgm:spPr/>
    </dgm:pt>
    <dgm:pt modelId="{25241A27-9859-4DE6-8B49-46EFACC9D9D4}" type="pres">
      <dgm:prSet presAssocID="{9CC5883D-0FFB-441A-B432-5BC293A8BD48}" presName="rootComposite" presStyleCnt="0"/>
      <dgm:spPr/>
    </dgm:pt>
    <dgm:pt modelId="{DAE495B1-5265-4C6E-B0DC-DA636EDD9BE9}" type="pres">
      <dgm:prSet presAssocID="{9CC5883D-0FFB-441A-B432-5BC293A8BD48}" presName="rootText" presStyleLbl="node1" presStyleIdx="0" presStyleCnt="2"/>
      <dgm:spPr/>
      <dgm:t>
        <a:bodyPr/>
        <a:lstStyle/>
        <a:p>
          <a:endParaRPr lang="en-US"/>
        </a:p>
      </dgm:t>
    </dgm:pt>
    <dgm:pt modelId="{8177A7F0-7EF0-4036-971A-BBD39AF6A107}" type="pres">
      <dgm:prSet presAssocID="{9CC5883D-0FFB-441A-B432-5BC293A8BD48}" presName="rootConnector" presStyleLbl="node1" presStyleIdx="0" presStyleCnt="2"/>
      <dgm:spPr/>
      <dgm:t>
        <a:bodyPr/>
        <a:lstStyle/>
        <a:p>
          <a:endParaRPr lang="en-US"/>
        </a:p>
      </dgm:t>
    </dgm:pt>
    <dgm:pt modelId="{74E22F2B-30BF-43AF-9A7F-24F8C5DC0EF2}" type="pres">
      <dgm:prSet presAssocID="{9CC5883D-0FFB-441A-B432-5BC293A8BD48}" presName="childShape" presStyleCnt="0"/>
      <dgm:spPr/>
    </dgm:pt>
    <dgm:pt modelId="{864F5F30-D8AA-4901-9CB4-6AB2BB8975A0}" type="pres">
      <dgm:prSet presAssocID="{5FF05207-7912-41BC-BDDE-623ADF2BDD21}" presName="root" presStyleCnt="0"/>
      <dgm:spPr/>
    </dgm:pt>
    <dgm:pt modelId="{A9E753F5-5BF5-4CBF-9C77-3944FE02B7D3}" type="pres">
      <dgm:prSet presAssocID="{5FF05207-7912-41BC-BDDE-623ADF2BDD21}" presName="rootComposite" presStyleCnt="0"/>
      <dgm:spPr/>
    </dgm:pt>
    <dgm:pt modelId="{B1CACA06-028C-4D8F-94D8-D42041E79096}" type="pres">
      <dgm:prSet presAssocID="{5FF05207-7912-41BC-BDDE-623ADF2BDD21}" presName="rootText" presStyleLbl="node1" presStyleIdx="1" presStyleCnt="2"/>
      <dgm:spPr/>
      <dgm:t>
        <a:bodyPr/>
        <a:lstStyle/>
        <a:p>
          <a:endParaRPr lang="en-US"/>
        </a:p>
      </dgm:t>
    </dgm:pt>
    <dgm:pt modelId="{212F7ECE-0713-4C12-ADA0-0019EA56D19E}" type="pres">
      <dgm:prSet presAssocID="{5FF05207-7912-41BC-BDDE-623ADF2BDD21}" presName="rootConnector" presStyleLbl="node1" presStyleIdx="1" presStyleCnt="2"/>
      <dgm:spPr/>
      <dgm:t>
        <a:bodyPr/>
        <a:lstStyle/>
        <a:p>
          <a:endParaRPr lang="en-US"/>
        </a:p>
      </dgm:t>
    </dgm:pt>
    <dgm:pt modelId="{B6846937-EAEA-4860-B177-DA007FF05981}" type="pres">
      <dgm:prSet presAssocID="{5FF05207-7912-41BC-BDDE-623ADF2BDD21}" presName="childShape" presStyleCnt="0"/>
      <dgm:spPr/>
    </dgm:pt>
    <dgm:pt modelId="{3692630B-D3F2-46B8-B16C-2CD21392FD63}" type="pres">
      <dgm:prSet presAssocID="{F17F095D-8F6E-4055-AC63-913AA1F9A3DD}" presName="Name13" presStyleLbl="parChTrans1D2" presStyleIdx="0" presStyleCnt="4"/>
      <dgm:spPr/>
      <dgm:t>
        <a:bodyPr/>
        <a:lstStyle/>
        <a:p>
          <a:endParaRPr lang="en-US"/>
        </a:p>
      </dgm:t>
    </dgm:pt>
    <dgm:pt modelId="{DF18C1FE-FC6A-43FA-9ADE-BD2C05774B47}" type="pres">
      <dgm:prSet presAssocID="{0E7B2DDF-4A16-4001-A8D6-3D033238B74E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766F5D-D407-4B17-9087-7DDC8827559B}" type="pres">
      <dgm:prSet presAssocID="{57E39A59-7E0D-4E6C-9B3D-2E0391002F02}" presName="Name13" presStyleLbl="parChTrans1D2" presStyleIdx="1" presStyleCnt="4"/>
      <dgm:spPr/>
      <dgm:t>
        <a:bodyPr/>
        <a:lstStyle/>
        <a:p>
          <a:endParaRPr lang="en-US"/>
        </a:p>
      </dgm:t>
    </dgm:pt>
    <dgm:pt modelId="{C9830BE6-D6DB-4D0A-B63E-05328833690A}" type="pres">
      <dgm:prSet presAssocID="{169C010E-1107-4633-883A-82AC56365548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2E6597-4EF9-469C-AB68-E8851EEB4D06}" type="pres">
      <dgm:prSet presAssocID="{EAB1289E-DB09-40EA-9D00-3AC393586013}" presName="Name13" presStyleLbl="parChTrans1D2" presStyleIdx="2" presStyleCnt="4"/>
      <dgm:spPr/>
      <dgm:t>
        <a:bodyPr/>
        <a:lstStyle/>
        <a:p>
          <a:endParaRPr lang="en-US"/>
        </a:p>
      </dgm:t>
    </dgm:pt>
    <dgm:pt modelId="{00ECF3A3-6CF1-4C0E-8CF7-99063C76D6F3}" type="pres">
      <dgm:prSet presAssocID="{B833561F-A2E8-49D4-B15A-278806FE2A6E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9A6C67-1C23-4C9F-8D0D-C03CCA362962}" type="pres">
      <dgm:prSet presAssocID="{5FFC1AF2-6618-4131-9F5C-4BC04D1987E2}" presName="Name13" presStyleLbl="parChTrans1D2" presStyleIdx="3" presStyleCnt="4"/>
      <dgm:spPr/>
      <dgm:t>
        <a:bodyPr/>
        <a:lstStyle/>
        <a:p>
          <a:endParaRPr lang="en-US"/>
        </a:p>
      </dgm:t>
    </dgm:pt>
    <dgm:pt modelId="{2B66F71B-12C6-45A2-83F0-C14FC8482B0A}" type="pres">
      <dgm:prSet presAssocID="{F278EC5B-A1F2-4F01-92C7-109D1B6C902E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46D17F0-2017-475E-8EB3-0A5CBF46AD34}" type="presOf" srcId="{F278EC5B-A1F2-4F01-92C7-109D1B6C902E}" destId="{2B66F71B-12C6-45A2-83F0-C14FC8482B0A}" srcOrd="0" destOrd="0" presId="urn:microsoft.com/office/officeart/2005/8/layout/hierarchy3"/>
    <dgm:cxn modelId="{58008952-5497-40ED-A78D-E9D92EECF0C3}" type="presOf" srcId="{0E7B2DDF-4A16-4001-A8D6-3D033238B74E}" destId="{DF18C1FE-FC6A-43FA-9ADE-BD2C05774B47}" srcOrd="0" destOrd="0" presId="urn:microsoft.com/office/officeart/2005/8/layout/hierarchy3"/>
    <dgm:cxn modelId="{0EDE0CF6-B0C4-4248-97E3-E2368BE1F5AF}" type="presOf" srcId="{9EB59E5B-7138-4C4A-9E22-85F5D31218ED}" destId="{E8046716-36BD-4B47-A7B0-E2B98BD4E752}" srcOrd="0" destOrd="0" presId="urn:microsoft.com/office/officeart/2005/8/layout/hierarchy3"/>
    <dgm:cxn modelId="{C076937A-522B-4081-864F-1429512ACD8E}" type="presOf" srcId="{5FF05207-7912-41BC-BDDE-623ADF2BDD21}" destId="{B1CACA06-028C-4D8F-94D8-D42041E79096}" srcOrd="0" destOrd="0" presId="urn:microsoft.com/office/officeart/2005/8/layout/hierarchy3"/>
    <dgm:cxn modelId="{EF867D2E-D9F5-4B02-A50A-2BE4E884780E}" type="presOf" srcId="{5FF05207-7912-41BC-BDDE-623ADF2BDD21}" destId="{212F7ECE-0713-4C12-ADA0-0019EA56D19E}" srcOrd="1" destOrd="0" presId="urn:microsoft.com/office/officeart/2005/8/layout/hierarchy3"/>
    <dgm:cxn modelId="{10E76E7D-EC2B-4AC0-9172-680B0A1988A9}" srcId="{5FF05207-7912-41BC-BDDE-623ADF2BDD21}" destId="{B833561F-A2E8-49D4-B15A-278806FE2A6E}" srcOrd="2" destOrd="0" parTransId="{EAB1289E-DB09-40EA-9D00-3AC393586013}" sibTransId="{9D32694F-CFD4-4C47-AA9C-019CDD0C82CF}"/>
    <dgm:cxn modelId="{0DCCA5BF-F2CD-4BF7-97C9-4041CDF2DE09}" type="presOf" srcId="{B833561F-A2E8-49D4-B15A-278806FE2A6E}" destId="{00ECF3A3-6CF1-4C0E-8CF7-99063C76D6F3}" srcOrd="0" destOrd="0" presId="urn:microsoft.com/office/officeart/2005/8/layout/hierarchy3"/>
    <dgm:cxn modelId="{9D5E1853-F932-4FF0-9947-E5C1BDD21C62}" srcId="{5FF05207-7912-41BC-BDDE-623ADF2BDD21}" destId="{F278EC5B-A1F2-4F01-92C7-109D1B6C902E}" srcOrd="3" destOrd="0" parTransId="{5FFC1AF2-6618-4131-9F5C-4BC04D1987E2}" sibTransId="{A3251F41-6027-46AE-AC43-6FEB7224936A}"/>
    <dgm:cxn modelId="{75820D73-071A-468E-9616-2F696C5512D3}" type="presOf" srcId="{F17F095D-8F6E-4055-AC63-913AA1F9A3DD}" destId="{3692630B-D3F2-46B8-B16C-2CD21392FD63}" srcOrd="0" destOrd="0" presId="urn:microsoft.com/office/officeart/2005/8/layout/hierarchy3"/>
    <dgm:cxn modelId="{502E9CED-C58C-430B-8059-FA5843C20518}" type="presOf" srcId="{57E39A59-7E0D-4E6C-9B3D-2E0391002F02}" destId="{D8766F5D-D407-4B17-9087-7DDC8827559B}" srcOrd="0" destOrd="0" presId="urn:microsoft.com/office/officeart/2005/8/layout/hierarchy3"/>
    <dgm:cxn modelId="{D686E950-8C28-4503-BB38-98530C549C00}" type="presOf" srcId="{EAB1289E-DB09-40EA-9D00-3AC393586013}" destId="{7C2E6597-4EF9-469C-AB68-E8851EEB4D06}" srcOrd="0" destOrd="0" presId="urn:microsoft.com/office/officeart/2005/8/layout/hierarchy3"/>
    <dgm:cxn modelId="{CBE57C53-CAFE-44FD-ACC3-CE7C023EFA8F}" type="presOf" srcId="{169C010E-1107-4633-883A-82AC56365548}" destId="{C9830BE6-D6DB-4D0A-B63E-05328833690A}" srcOrd="0" destOrd="0" presId="urn:microsoft.com/office/officeart/2005/8/layout/hierarchy3"/>
    <dgm:cxn modelId="{12CF82A6-85E0-4D77-B8F9-86B8092C4C70}" srcId="{9EB59E5B-7138-4C4A-9E22-85F5D31218ED}" destId="{5FF05207-7912-41BC-BDDE-623ADF2BDD21}" srcOrd="1" destOrd="0" parTransId="{4F6D0DCA-8145-4C4E-B210-DF56918A5C27}" sibTransId="{3A183E68-606B-4C0C-B72E-138E2EA6AAB4}"/>
    <dgm:cxn modelId="{86EB4CBA-8B7F-47A6-8C07-E209C3ABB095}" type="presOf" srcId="{9CC5883D-0FFB-441A-B432-5BC293A8BD48}" destId="{DAE495B1-5265-4C6E-B0DC-DA636EDD9BE9}" srcOrd="0" destOrd="0" presId="urn:microsoft.com/office/officeart/2005/8/layout/hierarchy3"/>
    <dgm:cxn modelId="{BA704D16-16BB-4471-8CC4-69121BA751CC}" srcId="{5FF05207-7912-41BC-BDDE-623ADF2BDD21}" destId="{0E7B2DDF-4A16-4001-A8D6-3D033238B74E}" srcOrd="0" destOrd="0" parTransId="{F17F095D-8F6E-4055-AC63-913AA1F9A3DD}" sibTransId="{D4CA97E2-9E08-424D-9A6A-90B5382E2BDB}"/>
    <dgm:cxn modelId="{FAF26719-DD00-42FA-B04B-EDF4301AD138}" type="presOf" srcId="{5FFC1AF2-6618-4131-9F5C-4BC04D1987E2}" destId="{219A6C67-1C23-4C9F-8D0D-C03CCA362962}" srcOrd="0" destOrd="0" presId="urn:microsoft.com/office/officeart/2005/8/layout/hierarchy3"/>
    <dgm:cxn modelId="{A0826790-1F1A-492E-878D-C665CD93D8B6}" type="presOf" srcId="{9CC5883D-0FFB-441A-B432-5BC293A8BD48}" destId="{8177A7F0-7EF0-4036-971A-BBD39AF6A107}" srcOrd="1" destOrd="0" presId="urn:microsoft.com/office/officeart/2005/8/layout/hierarchy3"/>
    <dgm:cxn modelId="{9714EE8A-6490-48B0-BC20-DA7B3C0DD458}" srcId="{9EB59E5B-7138-4C4A-9E22-85F5D31218ED}" destId="{9CC5883D-0FFB-441A-B432-5BC293A8BD48}" srcOrd="0" destOrd="0" parTransId="{C20925BA-EB17-42CB-8814-AB968C00055D}" sibTransId="{AF532B6E-CB68-4731-8184-E2D91866447C}"/>
    <dgm:cxn modelId="{28906CAD-E452-437C-B1FF-750D02967261}" srcId="{5FF05207-7912-41BC-BDDE-623ADF2BDD21}" destId="{169C010E-1107-4633-883A-82AC56365548}" srcOrd="1" destOrd="0" parTransId="{57E39A59-7E0D-4E6C-9B3D-2E0391002F02}" sibTransId="{7FAD9DA5-35B7-4EEB-AE3C-FEA5ABFF214F}"/>
    <dgm:cxn modelId="{11E1AF86-D0BD-4AA5-9589-011EDE4BD5ED}" type="presParOf" srcId="{E8046716-36BD-4B47-A7B0-E2B98BD4E752}" destId="{D08E0863-237D-4BD3-88B9-D90090E00CCA}" srcOrd="0" destOrd="0" presId="urn:microsoft.com/office/officeart/2005/8/layout/hierarchy3"/>
    <dgm:cxn modelId="{9D9FE0D1-E4FB-43F7-8AC9-7EB4389AD30F}" type="presParOf" srcId="{D08E0863-237D-4BD3-88B9-D90090E00CCA}" destId="{25241A27-9859-4DE6-8B49-46EFACC9D9D4}" srcOrd="0" destOrd="0" presId="urn:microsoft.com/office/officeart/2005/8/layout/hierarchy3"/>
    <dgm:cxn modelId="{B8090FD7-37DD-4F69-8DF1-65D3AE0FC4A8}" type="presParOf" srcId="{25241A27-9859-4DE6-8B49-46EFACC9D9D4}" destId="{DAE495B1-5265-4C6E-B0DC-DA636EDD9BE9}" srcOrd="0" destOrd="0" presId="urn:microsoft.com/office/officeart/2005/8/layout/hierarchy3"/>
    <dgm:cxn modelId="{975D3599-2559-4EA8-8C83-0C520D9FE411}" type="presParOf" srcId="{25241A27-9859-4DE6-8B49-46EFACC9D9D4}" destId="{8177A7F0-7EF0-4036-971A-BBD39AF6A107}" srcOrd="1" destOrd="0" presId="urn:microsoft.com/office/officeart/2005/8/layout/hierarchy3"/>
    <dgm:cxn modelId="{765C548D-BEA5-4B49-A97F-64689DFF547D}" type="presParOf" srcId="{D08E0863-237D-4BD3-88B9-D90090E00CCA}" destId="{74E22F2B-30BF-43AF-9A7F-24F8C5DC0EF2}" srcOrd="1" destOrd="0" presId="urn:microsoft.com/office/officeart/2005/8/layout/hierarchy3"/>
    <dgm:cxn modelId="{68BD981A-26AB-4340-B7E8-99A82BD9540B}" type="presParOf" srcId="{E8046716-36BD-4B47-A7B0-E2B98BD4E752}" destId="{864F5F30-D8AA-4901-9CB4-6AB2BB8975A0}" srcOrd="1" destOrd="0" presId="urn:microsoft.com/office/officeart/2005/8/layout/hierarchy3"/>
    <dgm:cxn modelId="{E093FD62-D52E-4137-A543-5C97FCE04060}" type="presParOf" srcId="{864F5F30-D8AA-4901-9CB4-6AB2BB8975A0}" destId="{A9E753F5-5BF5-4CBF-9C77-3944FE02B7D3}" srcOrd="0" destOrd="0" presId="urn:microsoft.com/office/officeart/2005/8/layout/hierarchy3"/>
    <dgm:cxn modelId="{E9C1DE4B-C0D4-405F-8B76-9B627D0058B9}" type="presParOf" srcId="{A9E753F5-5BF5-4CBF-9C77-3944FE02B7D3}" destId="{B1CACA06-028C-4D8F-94D8-D42041E79096}" srcOrd="0" destOrd="0" presId="urn:microsoft.com/office/officeart/2005/8/layout/hierarchy3"/>
    <dgm:cxn modelId="{DF979106-E512-40D6-8DF6-7172F2E39B1E}" type="presParOf" srcId="{A9E753F5-5BF5-4CBF-9C77-3944FE02B7D3}" destId="{212F7ECE-0713-4C12-ADA0-0019EA56D19E}" srcOrd="1" destOrd="0" presId="urn:microsoft.com/office/officeart/2005/8/layout/hierarchy3"/>
    <dgm:cxn modelId="{504BDA1B-E75F-4B46-9150-410DB3E6749F}" type="presParOf" srcId="{864F5F30-D8AA-4901-9CB4-6AB2BB8975A0}" destId="{B6846937-EAEA-4860-B177-DA007FF05981}" srcOrd="1" destOrd="0" presId="urn:microsoft.com/office/officeart/2005/8/layout/hierarchy3"/>
    <dgm:cxn modelId="{909CBF0C-F308-4E44-9276-1DCBDEB8D363}" type="presParOf" srcId="{B6846937-EAEA-4860-B177-DA007FF05981}" destId="{3692630B-D3F2-46B8-B16C-2CD21392FD63}" srcOrd="0" destOrd="0" presId="urn:microsoft.com/office/officeart/2005/8/layout/hierarchy3"/>
    <dgm:cxn modelId="{D6BF8B78-8CC8-49A3-AD1C-D27C6E2691BF}" type="presParOf" srcId="{B6846937-EAEA-4860-B177-DA007FF05981}" destId="{DF18C1FE-FC6A-43FA-9ADE-BD2C05774B47}" srcOrd="1" destOrd="0" presId="urn:microsoft.com/office/officeart/2005/8/layout/hierarchy3"/>
    <dgm:cxn modelId="{F289665A-9900-4A48-B72A-1998086E276E}" type="presParOf" srcId="{B6846937-EAEA-4860-B177-DA007FF05981}" destId="{D8766F5D-D407-4B17-9087-7DDC8827559B}" srcOrd="2" destOrd="0" presId="urn:microsoft.com/office/officeart/2005/8/layout/hierarchy3"/>
    <dgm:cxn modelId="{45FA772B-964E-44FA-98EE-CAC8D080ED17}" type="presParOf" srcId="{B6846937-EAEA-4860-B177-DA007FF05981}" destId="{C9830BE6-D6DB-4D0A-B63E-05328833690A}" srcOrd="3" destOrd="0" presId="urn:microsoft.com/office/officeart/2005/8/layout/hierarchy3"/>
    <dgm:cxn modelId="{7E72458B-0CB3-491C-B470-323552B04B9A}" type="presParOf" srcId="{B6846937-EAEA-4860-B177-DA007FF05981}" destId="{7C2E6597-4EF9-469C-AB68-E8851EEB4D06}" srcOrd="4" destOrd="0" presId="urn:microsoft.com/office/officeart/2005/8/layout/hierarchy3"/>
    <dgm:cxn modelId="{1BFD9EA2-A580-424D-8940-A460BCDBB86C}" type="presParOf" srcId="{B6846937-EAEA-4860-B177-DA007FF05981}" destId="{00ECF3A3-6CF1-4C0E-8CF7-99063C76D6F3}" srcOrd="5" destOrd="0" presId="urn:microsoft.com/office/officeart/2005/8/layout/hierarchy3"/>
    <dgm:cxn modelId="{130012BD-AE64-483F-911B-F713C7EFCA7A}" type="presParOf" srcId="{B6846937-EAEA-4860-B177-DA007FF05981}" destId="{219A6C67-1C23-4C9F-8D0D-C03CCA362962}" srcOrd="6" destOrd="0" presId="urn:microsoft.com/office/officeart/2005/8/layout/hierarchy3"/>
    <dgm:cxn modelId="{F4449F98-7EFC-4A4C-AF09-9AEAFB8C6C6A}" type="presParOf" srcId="{B6846937-EAEA-4860-B177-DA007FF05981}" destId="{2B66F71B-12C6-45A2-83F0-C14FC8482B0A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C64E709-45CA-4479-AAB5-B44F53CCE8DA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ED9B79F-2321-44E3-AA53-05A9D35704DF}">
      <dgm:prSet/>
      <dgm:spPr/>
      <dgm:t>
        <a:bodyPr/>
        <a:lstStyle/>
        <a:p>
          <a:pPr rtl="0"/>
          <a:r>
            <a:rPr lang="en-US" b="1" smtClean="0"/>
            <a:t>When</a:t>
          </a:r>
          <a:endParaRPr lang="en-US"/>
        </a:p>
      </dgm:t>
    </dgm:pt>
    <dgm:pt modelId="{A0B7527B-9DC5-4219-B7F0-AD4B052EF82F}" type="parTrans" cxnId="{B6D4F790-0D76-4F25-A662-CC7AE1F35DE6}">
      <dgm:prSet/>
      <dgm:spPr/>
      <dgm:t>
        <a:bodyPr/>
        <a:lstStyle/>
        <a:p>
          <a:endParaRPr lang="en-US"/>
        </a:p>
      </dgm:t>
    </dgm:pt>
    <dgm:pt modelId="{EECB812F-401A-4424-9B74-D8C47D59898B}" type="sibTrans" cxnId="{B6D4F790-0D76-4F25-A662-CC7AE1F35DE6}">
      <dgm:prSet/>
      <dgm:spPr/>
      <dgm:t>
        <a:bodyPr/>
        <a:lstStyle/>
        <a:p>
          <a:endParaRPr lang="en-US"/>
        </a:p>
      </dgm:t>
    </dgm:pt>
    <dgm:pt modelId="{066D014E-65A1-4740-AC84-50EA02362AF8}">
      <dgm:prSet/>
      <dgm:spPr/>
      <dgm:t>
        <a:bodyPr/>
        <a:lstStyle/>
        <a:p>
          <a:pPr rtl="0"/>
          <a:r>
            <a:rPr lang="en-US" b="0" smtClean="0"/>
            <a:t>Within 2 yrs. of event</a:t>
          </a:r>
          <a:endParaRPr lang="en-US"/>
        </a:p>
      </dgm:t>
    </dgm:pt>
    <dgm:pt modelId="{000500BE-D61C-45BD-BC4D-F4897966656F}" type="parTrans" cxnId="{12101B0A-6194-433D-B95C-FB9B6D0534D7}">
      <dgm:prSet/>
      <dgm:spPr/>
      <dgm:t>
        <a:bodyPr/>
        <a:lstStyle/>
        <a:p>
          <a:endParaRPr lang="en-US"/>
        </a:p>
      </dgm:t>
    </dgm:pt>
    <dgm:pt modelId="{2778F8BA-2D66-49FB-BD69-C8BEAA0A1929}" type="sibTrans" cxnId="{12101B0A-6194-433D-B95C-FB9B6D0534D7}">
      <dgm:prSet/>
      <dgm:spPr/>
      <dgm:t>
        <a:bodyPr/>
        <a:lstStyle/>
        <a:p>
          <a:endParaRPr lang="en-US"/>
        </a:p>
      </dgm:t>
    </dgm:pt>
    <dgm:pt modelId="{B3E0227D-DF35-43BA-BB09-6DD1F25CB484}">
      <dgm:prSet/>
      <dgm:spPr/>
      <dgm:t>
        <a:bodyPr/>
        <a:lstStyle/>
        <a:p>
          <a:pPr rtl="0"/>
          <a:r>
            <a:rPr lang="en-US" b="0" smtClean="0"/>
            <a:t>Before 7/1 in Promotion year</a:t>
          </a:r>
          <a:endParaRPr lang="en-US"/>
        </a:p>
      </dgm:t>
    </dgm:pt>
    <dgm:pt modelId="{D71C71E7-AC4D-45D1-A814-A39F989CEA03}" type="parTrans" cxnId="{DCB6183B-E449-423F-9F8C-205D6B77E0E6}">
      <dgm:prSet/>
      <dgm:spPr/>
      <dgm:t>
        <a:bodyPr/>
        <a:lstStyle/>
        <a:p>
          <a:endParaRPr lang="en-US"/>
        </a:p>
      </dgm:t>
    </dgm:pt>
    <dgm:pt modelId="{E2554DBA-BD23-4C92-B95C-5809C4380B4E}" type="sibTrans" cxnId="{DCB6183B-E449-423F-9F8C-205D6B77E0E6}">
      <dgm:prSet/>
      <dgm:spPr/>
      <dgm:t>
        <a:bodyPr/>
        <a:lstStyle/>
        <a:p>
          <a:endParaRPr lang="en-US"/>
        </a:p>
      </dgm:t>
    </dgm:pt>
    <dgm:pt modelId="{384153A5-0106-40EA-ADA9-3EE6BFA3AAEE}" type="pres">
      <dgm:prSet presAssocID="{3C64E709-45CA-4479-AAB5-B44F53CCE8D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64B5AB3-C61F-4066-91D5-0CE274730659}" type="pres">
      <dgm:prSet presAssocID="{CED9B79F-2321-44E3-AA53-05A9D35704DF}" presName="circle1" presStyleLbl="node1" presStyleIdx="0" presStyleCnt="3"/>
      <dgm:spPr/>
    </dgm:pt>
    <dgm:pt modelId="{5BAB752E-8DE8-427E-86AD-42ED240A6282}" type="pres">
      <dgm:prSet presAssocID="{CED9B79F-2321-44E3-AA53-05A9D35704DF}" presName="space" presStyleCnt="0"/>
      <dgm:spPr/>
    </dgm:pt>
    <dgm:pt modelId="{99378DDF-5A05-4C01-836F-A7B5DD6FB447}" type="pres">
      <dgm:prSet presAssocID="{CED9B79F-2321-44E3-AA53-05A9D35704DF}" presName="rect1" presStyleLbl="alignAcc1" presStyleIdx="0" presStyleCnt="3"/>
      <dgm:spPr/>
      <dgm:t>
        <a:bodyPr/>
        <a:lstStyle/>
        <a:p>
          <a:endParaRPr lang="en-US"/>
        </a:p>
      </dgm:t>
    </dgm:pt>
    <dgm:pt modelId="{7B93A276-1EA0-455A-9965-DF5210047C99}" type="pres">
      <dgm:prSet presAssocID="{066D014E-65A1-4740-AC84-50EA02362AF8}" presName="vertSpace2" presStyleLbl="node1" presStyleIdx="0" presStyleCnt="3"/>
      <dgm:spPr/>
    </dgm:pt>
    <dgm:pt modelId="{21D4E159-F427-4056-ABDD-3D5AFBE004BA}" type="pres">
      <dgm:prSet presAssocID="{066D014E-65A1-4740-AC84-50EA02362AF8}" presName="circle2" presStyleLbl="node1" presStyleIdx="1" presStyleCnt="3"/>
      <dgm:spPr/>
    </dgm:pt>
    <dgm:pt modelId="{3CEF5D4B-EE41-4DBA-9B82-3FC31FA79B85}" type="pres">
      <dgm:prSet presAssocID="{066D014E-65A1-4740-AC84-50EA02362AF8}" presName="rect2" presStyleLbl="alignAcc1" presStyleIdx="1" presStyleCnt="3"/>
      <dgm:spPr/>
      <dgm:t>
        <a:bodyPr/>
        <a:lstStyle/>
        <a:p>
          <a:endParaRPr lang="en-US"/>
        </a:p>
      </dgm:t>
    </dgm:pt>
    <dgm:pt modelId="{F247CDFE-AF15-4715-9937-F1707BEADF94}" type="pres">
      <dgm:prSet presAssocID="{B3E0227D-DF35-43BA-BB09-6DD1F25CB484}" presName="vertSpace3" presStyleLbl="node1" presStyleIdx="1" presStyleCnt="3"/>
      <dgm:spPr/>
    </dgm:pt>
    <dgm:pt modelId="{45E89A49-B3F8-4F4F-9F6C-145DE3BCE752}" type="pres">
      <dgm:prSet presAssocID="{B3E0227D-DF35-43BA-BB09-6DD1F25CB484}" presName="circle3" presStyleLbl="node1" presStyleIdx="2" presStyleCnt="3"/>
      <dgm:spPr/>
    </dgm:pt>
    <dgm:pt modelId="{1494B753-E7FA-415D-88A9-82CBB403617E}" type="pres">
      <dgm:prSet presAssocID="{B3E0227D-DF35-43BA-BB09-6DD1F25CB484}" presName="rect3" presStyleLbl="alignAcc1" presStyleIdx="2" presStyleCnt="3"/>
      <dgm:spPr/>
      <dgm:t>
        <a:bodyPr/>
        <a:lstStyle/>
        <a:p>
          <a:endParaRPr lang="en-US"/>
        </a:p>
      </dgm:t>
    </dgm:pt>
    <dgm:pt modelId="{768D8BA8-CFA7-42CA-B247-9763F0E4A289}" type="pres">
      <dgm:prSet presAssocID="{CED9B79F-2321-44E3-AA53-05A9D35704DF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14B52A-204D-450C-BE78-0EB98FF6B5E7}" type="pres">
      <dgm:prSet presAssocID="{066D014E-65A1-4740-AC84-50EA02362AF8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7DCEE-86F7-409D-B2B9-38B09706BABD}" type="pres">
      <dgm:prSet presAssocID="{B3E0227D-DF35-43BA-BB09-6DD1F25CB484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C3B450-84AB-4536-B3A0-803187505C37}" type="presOf" srcId="{066D014E-65A1-4740-AC84-50EA02362AF8}" destId="{F914B52A-204D-450C-BE78-0EB98FF6B5E7}" srcOrd="1" destOrd="0" presId="urn:microsoft.com/office/officeart/2005/8/layout/target3"/>
    <dgm:cxn modelId="{849D80C6-11A8-4A93-911F-B4EA51B4526B}" type="presOf" srcId="{066D014E-65A1-4740-AC84-50EA02362AF8}" destId="{3CEF5D4B-EE41-4DBA-9B82-3FC31FA79B85}" srcOrd="0" destOrd="0" presId="urn:microsoft.com/office/officeart/2005/8/layout/target3"/>
    <dgm:cxn modelId="{83B17E1D-5417-49B0-A73F-99D70F093042}" type="presOf" srcId="{CED9B79F-2321-44E3-AA53-05A9D35704DF}" destId="{99378DDF-5A05-4C01-836F-A7B5DD6FB447}" srcOrd="0" destOrd="0" presId="urn:microsoft.com/office/officeart/2005/8/layout/target3"/>
    <dgm:cxn modelId="{AFF105AC-2CD8-414F-872E-E90A6B3AB834}" type="presOf" srcId="{B3E0227D-DF35-43BA-BB09-6DD1F25CB484}" destId="{1494B753-E7FA-415D-88A9-82CBB403617E}" srcOrd="0" destOrd="0" presId="urn:microsoft.com/office/officeart/2005/8/layout/target3"/>
    <dgm:cxn modelId="{AA007CC1-36F3-406E-8D6E-175FBC8A67D2}" type="presOf" srcId="{CED9B79F-2321-44E3-AA53-05A9D35704DF}" destId="{768D8BA8-CFA7-42CA-B247-9763F0E4A289}" srcOrd="1" destOrd="0" presId="urn:microsoft.com/office/officeart/2005/8/layout/target3"/>
    <dgm:cxn modelId="{DCB6183B-E449-423F-9F8C-205D6B77E0E6}" srcId="{3C64E709-45CA-4479-AAB5-B44F53CCE8DA}" destId="{B3E0227D-DF35-43BA-BB09-6DD1F25CB484}" srcOrd="2" destOrd="0" parTransId="{D71C71E7-AC4D-45D1-A814-A39F989CEA03}" sibTransId="{E2554DBA-BD23-4C92-B95C-5809C4380B4E}"/>
    <dgm:cxn modelId="{B6D4F790-0D76-4F25-A662-CC7AE1F35DE6}" srcId="{3C64E709-45CA-4479-AAB5-B44F53CCE8DA}" destId="{CED9B79F-2321-44E3-AA53-05A9D35704DF}" srcOrd="0" destOrd="0" parTransId="{A0B7527B-9DC5-4219-B7F0-AD4B052EF82F}" sibTransId="{EECB812F-401A-4424-9B74-D8C47D59898B}"/>
    <dgm:cxn modelId="{5CC4A56C-CDAA-49D8-BF3A-76372712AD23}" type="presOf" srcId="{B3E0227D-DF35-43BA-BB09-6DD1F25CB484}" destId="{2A67DCEE-86F7-409D-B2B9-38B09706BABD}" srcOrd="1" destOrd="0" presId="urn:microsoft.com/office/officeart/2005/8/layout/target3"/>
    <dgm:cxn modelId="{B5CAA2A7-9D54-4692-8FE1-D07566D1A2D9}" type="presOf" srcId="{3C64E709-45CA-4479-AAB5-B44F53CCE8DA}" destId="{384153A5-0106-40EA-ADA9-3EE6BFA3AAEE}" srcOrd="0" destOrd="0" presId="urn:microsoft.com/office/officeart/2005/8/layout/target3"/>
    <dgm:cxn modelId="{12101B0A-6194-433D-B95C-FB9B6D0534D7}" srcId="{3C64E709-45CA-4479-AAB5-B44F53CCE8DA}" destId="{066D014E-65A1-4740-AC84-50EA02362AF8}" srcOrd="1" destOrd="0" parTransId="{000500BE-D61C-45BD-BC4D-F4897966656F}" sibTransId="{2778F8BA-2D66-49FB-BD69-C8BEAA0A1929}"/>
    <dgm:cxn modelId="{6D29DD2A-0CC1-43BB-8441-9EE0CA74B571}" type="presParOf" srcId="{384153A5-0106-40EA-ADA9-3EE6BFA3AAEE}" destId="{764B5AB3-C61F-4066-91D5-0CE274730659}" srcOrd="0" destOrd="0" presId="urn:microsoft.com/office/officeart/2005/8/layout/target3"/>
    <dgm:cxn modelId="{231D9018-BB8A-4EB1-BC3F-1F64FBF2A2BB}" type="presParOf" srcId="{384153A5-0106-40EA-ADA9-3EE6BFA3AAEE}" destId="{5BAB752E-8DE8-427E-86AD-42ED240A6282}" srcOrd="1" destOrd="0" presId="urn:microsoft.com/office/officeart/2005/8/layout/target3"/>
    <dgm:cxn modelId="{0C1BB26E-A313-4854-92E5-6A88896DE89C}" type="presParOf" srcId="{384153A5-0106-40EA-ADA9-3EE6BFA3AAEE}" destId="{99378DDF-5A05-4C01-836F-A7B5DD6FB447}" srcOrd="2" destOrd="0" presId="urn:microsoft.com/office/officeart/2005/8/layout/target3"/>
    <dgm:cxn modelId="{ABD55304-DAAD-4FE0-8E0C-DC920B6F3F9F}" type="presParOf" srcId="{384153A5-0106-40EA-ADA9-3EE6BFA3AAEE}" destId="{7B93A276-1EA0-455A-9965-DF5210047C99}" srcOrd="3" destOrd="0" presId="urn:microsoft.com/office/officeart/2005/8/layout/target3"/>
    <dgm:cxn modelId="{99B997CE-8DA8-4553-B449-CD1515F075E7}" type="presParOf" srcId="{384153A5-0106-40EA-ADA9-3EE6BFA3AAEE}" destId="{21D4E159-F427-4056-ABDD-3D5AFBE004BA}" srcOrd="4" destOrd="0" presId="urn:microsoft.com/office/officeart/2005/8/layout/target3"/>
    <dgm:cxn modelId="{FF491A9B-3FFF-4213-9DAB-AEC717CB7A33}" type="presParOf" srcId="{384153A5-0106-40EA-ADA9-3EE6BFA3AAEE}" destId="{3CEF5D4B-EE41-4DBA-9B82-3FC31FA79B85}" srcOrd="5" destOrd="0" presId="urn:microsoft.com/office/officeart/2005/8/layout/target3"/>
    <dgm:cxn modelId="{97BFB0E0-5CE1-42A7-B3BB-616E554D22E3}" type="presParOf" srcId="{384153A5-0106-40EA-ADA9-3EE6BFA3AAEE}" destId="{F247CDFE-AF15-4715-9937-F1707BEADF94}" srcOrd="6" destOrd="0" presId="urn:microsoft.com/office/officeart/2005/8/layout/target3"/>
    <dgm:cxn modelId="{5B36D753-3C3F-48A1-8DED-913E108ADE39}" type="presParOf" srcId="{384153A5-0106-40EA-ADA9-3EE6BFA3AAEE}" destId="{45E89A49-B3F8-4F4F-9F6C-145DE3BCE752}" srcOrd="7" destOrd="0" presId="urn:microsoft.com/office/officeart/2005/8/layout/target3"/>
    <dgm:cxn modelId="{F414266D-8B39-4AAC-8DEE-8FA816803438}" type="presParOf" srcId="{384153A5-0106-40EA-ADA9-3EE6BFA3AAEE}" destId="{1494B753-E7FA-415D-88A9-82CBB403617E}" srcOrd="8" destOrd="0" presId="urn:microsoft.com/office/officeart/2005/8/layout/target3"/>
    <dgm:cxn modelId="{F6479629-D004-4D39-96D8-E4D89E5CB207}" type="presParOf" srcId="{384153A5-0106-40EA-ADA9-3EE6BFA3AAEE}" destId="{768D8BA8-CFA7-42CA-B247-9763F0E4A289}" srcOrd="9" destOrd="0" presId="urn:microsoft.com/office/officeart/2005/8/layout/target3"/>
    <dgm:cxn modelId="{78400652-7D70-413A-A7EC-94ED74573AB7}" type="presParOf" srcId="{384153A5-0106-40EA-ADA9-3EE6BFA3AAEE}" destId="{F914B52A-204D-450C-BE78-0EB98FF6B5E7}" srcOrd="10" destOrd="0" presId="urn:microsoft.com/office/officeart/2005/8/layout/target3"/>
    <dgm:cxn modelId="{558EDD46-092F-4385-A2ED-E59B4C59A10B}" type="presParOf" srcId="{384153A5-0106-40EA-ADA9-3EE6BFA3AAEE}" destId="{2A67DCEE-86F7-409D-B2B9-38B09706BABD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9CAA6C3-EE0E-4D3C-B283-7ACF3E18242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517A7F7-9989-4292-B2C9-1F41F5376ACA}">
      <dgm:prSet/>
      <dgm:spPr/>
      <dgm:t>
        <a:bodyPr/>
        <a:lstStyle/>
        <a:p>
          <a:pPr rtl="0"/>
          <a:r>
            <a:rPr lang="en-US" smtClean="0"/>
            <a:t>Complete a request for a STC</a:t>
          </a:r>
          <a:endParaRPr lang="en-US"/>
        </a:p>
      </dgm:t>
    </dgm:pt>
    <dgm:pt modelId="{FD431E74-4D85-4001-874A-93CE7334521A}" type="parTrans" cxnId="{2FA89362-50E0-4FD1-9FE8-7DFAECF010F5}">
      <dgm:prSet/>
      <dgm:spPr/>
      <dgm:t>
        <a:bodyPr/>
        <a:lstStyle/>
        <a:p>
          <a:endParaRPr lang="en-US"/>
        </a:p>
      </dgm:t>
    </dgm:pt>
    <dgm:pt modelId="{4581B0F4-946E-4829-9912-E16F7B5BA9CA}" type="sibTrans" cxnId="{2FA89362-50E0-4FD1-9FE8-7DFAECF010F5}">
      <dgm:prSet/>
      <dgm:spPr/>
      <dgm:t>
        <a:bodyPr/>
        <a:lstStyle/>
        <a:p>
          <a:endParaRPr lang="en-US"/>
        </a:p>
      </dgm:t>
    </dgm:pt>
    <dgm:pt modelId="{44E1B05D-9C76-4047-9D84-9F6F9ED2A5E4}">
      <dgm:prSet/>
      <dgm:spPr/>
      <dgm:t>
        <a:bodyPr/>
        <a:lstStyle/>
        <a:p>
          <a:pPr rtl="0"/>
          <a:r>
            <a:rPr lang="en-US" smtClean="0"/>
            <a:t>Submit to Chair for signature</a:t>
          </a:r>
          <a:endParaRPr lang="en-US"/>
        </a:p>
      </dgm:t>
    </dgm:pt>
    <dgm:pt modelId="{FB11102B-3BB9-4338-A5CE-0E1A4BECA0B4}" type="parTrans" cxnId="{5354007C-66A5-49F8-B037-8A6802DFA6DD}">
      <dgm:prSet/>
      <dgm:spPr/>
      <dgm:t>
        <a:bodyPr/>
        <a:lstStyle/>
        <a:p>
          <a:endParaRPr lang="en-US"/>
        </a:p>
      </dgm:t>
    </dgm:pt>
    <dgm:pt modelId="{FA7F017E-8C76-4520-B958-B8714A47EA65}" type="sibTrans" cxnId="{5354007C-66A5-49F8-B037-8A6802DFA6DD}">
      <dgm:prSet/>
      <dgm:spPr/>
      <dgm:t>
        <a:bodyPr/>
        <a:lstStyle/>
        <a:p>
          <a:endParaRPr lang="en-US"/>
        </a:p>
      </dgm:t>
    </dgm:pt>
    <dgm:pt modelId="{3BF91277-B2C4-4250-8D8F-75E49A055B44}">
      <dgm:prSet/>
      <dgm:spPr/>
      <dgm:t>
        <a:bodyPr/>
        <a:lstStyle/>
        <a:p>
          <a:pPr rtl="0"/>
          <a:r>
            <a:rPr lang="en-US" smtClean="0"/>
            <a:t>Submit to Deans office for Dean’s signature</a:t>
          </a:r>
          <a:endParaRPr lang="en-US"/>
        </a:p>
      </dgm:t>
    </dgm:pt>
    <dgm:pt modelId="{ACAE8699-FF7B-41BC-8D1F-3A91FC39987A}" type="parTrans" cxnId="{33585DF4-47A0-4072-9078-F32121140EE9}">
      <dgm:prSet/>
      <dgm:spPr/>
      <dgm:t>
        <a:bodyPr/>
        <a:lstStyle/>
        <a:p>
          <a:endParaRPr lang="en-US"/>
        </a:p>
      </dgm:t>
    </dgm:pt>
    <dgm:pt modelId="{43F73B27-272C-4076-A94A-3CF233206E39}" type="sibTrans" cxnId="{33585DF4-47A0-4072-9078-F32121140EE9}">
      <dgm:prSet/>
      <dgm:spPr/>
      <dgm:t>
        <a:bodyPr/>
        <a:lstStyle/>
        <a:p>
          <a:endParaRPr lang="en-US"/>
        </a:p>
      </dgm:t>
    </dgm:pt>
    <dgm:pt modelId="{C4D9FF94-8F0A-462F-95CD-F35538485145}">
      <dgm:prSet/>
      <dgm:spPr/>
      <dgm:t>
        <a:bodyPr/>
        <a:lstStyle/>
        <a:p>
          <a:pPr rtl="0"/>
          <a:r>
            <a:rPr lang="en-US" smtClean="0"/>
            <a:t>Submit to APO for VPAP approval</a:t>
          </a:r>
          <a:endParaRPr lang="en-US"/>
        </a:p>
      </dgm:t>
    </dgm:pt>
    <dgm:pt modelId="{35ED1395-6B2E-43A5-87C9-A9C30A2750C3}" type="parTrans" cxnId="{8030FF4A-8708-4C8B-B619-147307765040}">
      <dgm:prSet/>
      <dgm:spPr/>
      <dgm:t>
        <a:bodyPr/>
        <a:lstStyle/>
        <a:p>
          <a:endParaRPr lang="en-US"/>
        </a:p>
      </dgm:t>
    </dgm:pt>
    <dgm:pt modelId="{8D472A08-ACFC-4ED7-965E-5945DEDF7B92}" type="sibTrans" cxnId="{8030FF4A-8708-4C8B-B619-147307765040}">
      <dgm:prSet/>
      <dgm:spPr/>
      <dgm:t>
        <a:bodyPr/>
        <a:lstStyle/>
        <a:p>
          <a:endParaRPr lang="en-US"/>
        </a:p>
      </dgm:t>
    </dgm:pt>
    <dgm:pt modelId="{700CEB05-2A61-4382-978B-22044D4A5C4B}" type="pres">
      <dgm:prSet presAssocID="{69CAA6C3-EE0E-4D3C-B283-7ACF3E18242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D4A8683E-9572-4B6D-BC4F-E3C6C7C8240B}" type="pres">
      <dgm:prSet presAssocID="{B517A7F7-9989-4292-B2C9-1F41F5376ACA}" presName="linNode" presStyleCnt="0"/>
      <dgm:spPr/>
    </dgm:pt>
    <dgm:pt modelId="{BDDC2D62-1B25-4736-B703-311D8E6E1ABF}" type="pres">
      <dgm:prSet presAssocID="{B517A7F7-9989-4292-B2C9-1F41F5376ACA}" presName="parent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D68FAF-CE8C-461E-8513-43D224D971EE}" type="pres">
      <dgm:prSet presAssocID="{B517A7F7-9989-4292-B2C9-1F41F5376ACA}" presName="childShp" presStyleLbl="bgAccFollowNode1" presStyleIdx="0" presStyleCnt="4">
        <dgm:presLayoutVars>
          <dgm:bulletEnabled val="1"/>
        </dgm:presLayoutVars>
      </dgm:prSet>
      <dgm:spPr/>
    </dgm:pt>
    <dgm:pt modelId="{665B2EFA-0E50-40CF-A987-BC262EFCE855}" type="pres">
      <dgm:prSet presAssocID="{4581B0F4-946E-4829-9912-E16F7B5BA9CA}" presName="spacing" presStyleCnt="0"/>
      <dgm:spPr/>
    </dgm:pt>
    <dgm:pt modelId="{3CD0D19E-8D4B-4EF5-8D7D-272EBAC49C04}" type="pres">
      <dgm:prSet presAssocID="{44E1B05D-9C76-4047-9D84-9F6F9ED2A5E4}" presName="linNode" presStyleCnt="0"/>
      <dgm:spPr/>
    </dgm:pt>
    <dgm:pt modelId="{5DE6D26F-13AD-4AB2-A40A-C36A039A9994}" type="pres">
      <dgm:prSet presAssocID="{44E1B05D-9C76-4047-9D84-9F6F9ED2A5E4}" presName="parent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4E298-28EE-4E70-ACA6-6B5F2C68ACEC}" type="pres">
      <dgm:prSet presAssocID="{44E1B05D-9C76-4047-9D84-9F6F9ED2A5E4}" presName="childShp" presStyleLbl="bgAccFollowNode1" presStyleIdx="1" presStyleCnt="4">
        <dgm:presLayoutVars>
          <dgm:bulletEnabled val="1"/>
        </dgm:presLayoutVars>
      </dgm:prSet>
      <dgm:spPr/>
    </dgm:pt>
    <dgm:pt modelId="{4E7666AA-6B00-4C41-B6F2-8AD56BE235A8}" type="pres">
      <dgm:prSet presAssocID="{FA7F017E-8C76-4520-B958-B8714A47EA65}" presName="spacing" presStyleCnt="0"/>
      <dgm:spPr/>
    </dgm:pt>
    <dgm:pt modelId="{DD785A49-0B4F-4D7A-B04F-FCD1FCB8B61D}" type="pres">
      <dgm:prSet presAssocID="{3BF91277-B2C4-4250-8D8F-75E49A055B44}" presName="linNode" presStyleCnt="0"/>
      <dgm:spPr/>
    </dgm:pt>
    <dgm:pt modelId="{B2B09689-0D5C-4E6F-82BE-8DBBB2C79930}" type="pres">
      <dgm:prSet presAssocID="{3BF91277-B2C4-4250-8D8F-75E49A055B44}" presName="parent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42DE16-521E-42CD-B21D-53B78C29EA02}" type="pres">
      <dgm:prSet presAssocID="{3BF91277-B2C4-4250-8D8F-75E49A055B44}" presName="childShp" presStyleLbl="bgAccFollowNode1" presStyleIdx="2" presStyleCnt="4">
        <dgm:presLayoutVars>
          <dgm:bulletEnabled val="1"/>
        </dgm:presLayoutVars>
      </dgm:prSet>
      <dgm:spPr/>
    </dgm:pt>
    <dgm:pt modelId="{ACD83739-2C10-47CE-9834-87F096709AB1}" type="pres">
      <dgm:prSet presAssocID="{43F73B27-272C-4076-A94A-3CF233206E39}" presName="spacing" presStyleCnt="0"/>
      <dgm:spPr/>
    </dgm:pt>
    <dgm:pt modelId="{B9CC9C0E-F618-42D3-B6FA-43C8B6125138}" type="pres">
      <dgm:prSet presAssocID="{C4D9FF94-8F0A-462F-95CD-F35538485145}" presName="linNode" presStyleCnt="0"/>
      <dgm:spPr/>
    </dgm:pt>
    <dgm:pt modelId="{B7ABAA8D-F6D3-4EF1-8F14-12CFF78B31DB}" type="pres">
      <dgm:prSet presAssocID="{C4D9FF94-8F0A-462F-95CD-F35538485145}" presName="parent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E90D1-4986-419A-9996-D6EA5C938295}" type="pres">
      <dgm:prSet presAssocID="{C4D9FF94-8F0A-462F-95CD-F35538485145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33585DF4-47A0-4072-9078-F32121140EE9}" srcId="{69CAA6C3-EE0E-4D3C-B283-7ACF3E182422}" destId="{3BF91277-B2C4-4250-8D8F-75E49A055B44}" srcOrd="2" destOrd="0" parTransId="{ACAE8699-FF7B-41BC-8D1F-3A91FC39987A}" sibTransId="{43F73B27-272C-4076-A94A-3CF233206E39}"/>
    <dgm:cxn modelId="{EE5A18B3-D4A7-41ED-975D-5C9D472D1166}" type="presOf" srcId="{B517A7F7-9989-4292-B2C9-1F41F5376ACA}" destId="{BDDC2D62-1B25-4736-B703-311D8E6E1ABF}" srcOrd="0" destOrd="0" presId="urn:microsoft.com/office/officeart/2005/8/layout/vList6"/>
    <dgm:cxn modelId="{E1AF56CE-5CF1-4EFD-B772-C8DC5F51F3CB}" type="presOf" srcId="{69CAA6C3-EE0E-4D3C-B283-7ACF3E182422}" destId="{700CEB05-2A61-4382-978B-22044D4A5C4B}" srcOrd="0" destOrd="0" presId="urn:microsoft.com/office/officeart/2005/8/layout/vList6"/>
    <dgm:cxn modelId="{3F343599-1ABB-4EE4-9740-623C53D170A4}" type="presOf" srcId="{3BF91277-B2C4-4250-8D8F-75E49A055B44}" destId="{B2B09689-0D5C-4E6F-82BE-8DBBB2C79930}" srcOrd="0" destOrd="0" presId="urn:microsoft.com/office/officeart/2005/8/layout/vList6"/>
    <dgm:cxn modelId="{5354007C-66A5-49F8-B037-8A6802DFA6DD}" srcId="{69CAA6C3-EE0E-4D3C-B283-7ACF3E182422}" destId="{44E1B05D-9C76-4047-9D84-9F6F9ED2A5E4}" srcOrd="1" destOrd="0" parTransId="{FB11102B-3BB9-4338-A5CE-0E1A4BECA0B4}" sibTransId="{FA7F017E-8C76-4520-B958-B8714A47EA65}"/>
    <dgm:cxn modelId="{2FA89362-50E0-4FD1-9FE8-7DFAECF010F5}" srcId="{69CAA6C3-EE0E-4D3C-B283-7ACF3E182422}" destId="{B517A7F7-9989-4292-B2C9-1F41F5376ACA}" srcOrd="0" destOrd="0" parTransId="{FD431E74-4D85-4001-874A-93CE7334521A}" sibTransId="{4581B0F4-946E-4829-9912-E16F7B5BA9CA}"/>
    <dgm:cxn modelId="{E2494A8A-011E-4953-9044-4B0825560536}" type="presOf" srcId="{C4D9FF94-8F0A-462F-95CD-F35538485145}" destId="{B7ABAA8D-F6D3-4EF1-8F14-12CFF78B31DB}" srcOrd="0" destOrd="0" presId="urn:microsoft.com/office/officeart/2005/8/layout/vList6"/>
    <dgm:cxn modelId="{BA62E26C-6155-4E03-B3FC-FBF48AEE7FD7}" type="presOf" srcId="{44E1B05D-9C76-4047-9D84-9F6F9ED2A5E4}" destId="{5DE6D26F-13AD-4AB2-A40A-C36A039A9994}" srcOrd="0" destOrd="0" presId="urn:microsoft.com/office/officeart/2005/8/layout/vList6"/>
    <dgm:cxn modelId="{8030FF4A-8708-4C8B-B619-147307765040}" srcId="{69CAA6C3-EE0E-4D3C-B283-7ACF3E182422}" destId="{C4D9FF94-8F0A-462F-95CD-F35538485145}" srcOrd="3" destOrd="0" parTransId="{35ED1395-6B2E-43A5-87C9-A9C30A2750C3}" sibTransId="{8D472A08-ACFC-4ED7-965E-5945DEDF7B92}"/>
    <dgm:cxn modelId="{3D05546E-6486-4E85-BEF6-DAC15E1E1992}" type="presParOf" srcId="{700CEB05-2A61-4382-978B-22044D4A5C4B}" destId="{D4A8683E-9572-4B6D-BC4F-E3C6C7C8240B}" srcOrd="0" destOrd="0" presId="urn:microsoft.com/office/officeart/2005/8/layout/vList6"/>
    <dgm:cxn modelId="{EC9916EC-8CB3-48A7-97A3-BCF340CFD120}" type="presParOf" srcId="{D4A8683E-9572-4B6D-BC4F-E3C6C7C8240B}" destId="{BDDC2D62-1B25-4736-B703-311D8E6E1ABF}" srcOrd="0" destOrd="0" presId="urn:microsoft.com/office/officeart/2005/8/layout/vList6"/>
    <dgm:cxn modelId="{177A7C4F-3073-4D55-944C-415FECCC8B9A}" type="presParOf" srcId="{D4A8683E-9572-4B6D-BC4F-E3C6C7C8240B}" destId="{A2D68FAF-CE8C-461E-8513-43D224D971EE}" srcOrd="1" destOrd="0" presId="urn:microsoft.com/office/officeart/2005/8/layout/vList6"/>
    <dgm:cxn modelId="{838D08DD-F2BD-4B9B-92B2-515A70003685}" type="presParOf" srcId="{700CEB05-2A61-4382-978B-22044D4A5C4B}" destId="{665B2EFA-0E50-40CF-A987-BC262EFCE855}" srcOrd="1" destOrd="0" presId="urn:microsoft.com/office/officeart/2005/8/layout/vList6"/>
    <dgm:cxn modelId="{19B9114E-8D54-49BC-ACDB-A25E21857D44}" type="presParOf" srcId="{700CEB05-2A61-4382-978B-22044D4A5C4B}" destId="{3CD0D19E-8D4B-4EF5-8D7D-272EBAC49C04}" srcOrd="2" destOrd="0" presId="urn:microsoft.com/office/officeart/2005/8/layout/vList6"/>
    <dgm:cxn modelId="{B44C3C6D-6C27-468D-902C-359B49618E19}" type="presParOf" srcId="{3CD0D19E-8D4B-4EF5-8D7D-272EBAC49C04}" destId="{5DE6D26F-13AD-4AB2-A40A-C36A039A9994}" srcOrd="0" destOrd="0" presId="urn:microsoft.com/office/officeart/2005/8/layout/vList6"/>
    <dgm:cxn modelId="{394DAAA3-F4CC-4841-8E25-AA57AC8E5BDE}" type="presParOf" srcId="{3CD0D19E-8D4B-4EF5-8D7D-272EBAC49C04}" destId="{CD04E298-28EE-4E70-ACA6-6B5F2C68ACEC}" srcOrd="1" destOrd="0" presId="urn:microsoft.com/office/officeart/2005/8/layout/vList6"/>
    <dgm:cxn modelId="{3F15D354-E844-41A1-98B9-87B488EE66A9}" type="presParOf" srcId="{700CEB05-2A61-4382-978B-22044D4A5C4B}" destId="{4E7666AA-6B00-4C41-B6F2-8AD56BE235A8}" srcOrd="3" destOrd="0" presId="urn:microsoft.com/office/officeart/2005/8/layout/vList6"/>
    <dgm:cxn modelId="{E0596D3E-4AA3-473E-9163-D8CCD92165C9}" type="presParOf" srcId="{700CEB05-2A61-4382-978B-22044D4A5C4B}" destId="{DD785A49-0B4F-4D7A-B04F-FCD1FCB8B61D}" srcOrd="4" destOrd="0" presId="urn:microsoft.com/office/officeart/2005/8/layout/vList6"/>
    <dgm:cxn modelId="{B6A48019-95EE-405B-A754-9843FD785E7B}" type="presParOf" srcId="{DD785A49-0B4F-4D7A-B04F-FCD1FCB8B61D}" destId="{B2B09689-0D5C-4E6F-82BE-8DBBB2C79930}" srcOrd="0" destOrd="0" presId="urn:microsoft.com/office/officeart/2005/8/layout/vList6"/>
    <dgm:cxn modelId="{61265E3A-496A-49D4-A991-F733420A2FA5}" type="presParOf" srcId="{DD785A49-0B4F-4D7A-B04F-FCD1FCB8B61D}" destId="{0E42DE16-521E-42CD-B21D-53B78C29EA02}" srcOrd="1" destOrd="0" presId="urn:microsoft.com/office/officeart/2005/8/layout/vList6"/>
    <dgm:cxn modelId="{AE058BF6-ABAB-443F-BE7C-93BCA1A22CF4}" type="presParOf" srcId="{700CEB05-2A61-4382-978B-22044D4A5C4B}" destId="{ACD83739-2C10-47CE-9834-87F096709AB1}" srcOrd="5" destOrd="0" presId="urn:microsoft.com/office/officeart/2005/8/layout/vList6"/>
    <dgm:cxn modelId="{7275AAA7-B354-4C47-B2C9-42213D46F07F}" type="presParOf" srcId="{700CEB05-2A61-4382-978B-22044D4A5C4B}" destId="{B9CC9C0E-F618-42D3-B6FA-43C8B6125138}" srcOrd="6" destOrd="0" presId="urn:microsoft.com/office/officeart/2005/8/layout/vList6"/>
    <dgm:cxn modelId="{D7B5C21E-C16D-4157-8EC2-2F0DFACB9032}" type="presParOf" srcId="{B9CC9C0E-F618-42D3-B6FA-43C8B6125138}" destId="{B7ABAA8D-F6D3-4EF1-8F14-12CFF78B31DB}" srcOrd="0" destOrd="0" presId="urn:microsoft.com/office/officeart/2005/8/layout/vList6"/>
    <dgm:cxn modelId="{F9B02670-EE08-46A8-84F7-45E8525FFD77}" type="presParOf" srcId="{B9CC9C0E-F618-42D3-B6FA-43C8B6125138}" destId="{AD0E90D1-4986-419A-9996-D6EA5C93829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7576CA1-72B4-48BB-A699-2CB25A571F0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090D5DA-11CE-4B8E-932B-434E36F692E1}">
      <dgm:prSet/>
      <dgm:spPr/>
      <dgm:t>
        <a:bodyPr/>
        <a:lstStyle/>
        <a:p>
          <a:pPr rtl="0"/>
          <a:r>
            <a:rPr lang="en-US" smtClean="0"/>
            <a:t>Download STC Form from APO website.</a:t>
          </a:r>
          <a:endParaRPr lang="en-US"/>
        </a:p>
      </dgm:t>
    </dgm:pt>
    <dgm:pt modelId="{C7616833-783D-4765-8ED9-5464ECCC9A97}" type="parTrans" cxnId="{38EE4AFD-DC78-478B-BA7B-E16E69F3856A}">
      <dgm:prSet/>
      <dgm:spPr/>
      <dgm:t>
        <a:bodyPr/>
        <a:lstStyle/>
        <a:p>
          <a:endParaRPr lang="en-US"/>
        </a:p>
      </dgm:t>
    </dgm:pt>
    <dgm:pt modelId="{61990277-A39C-4F10-94BC-7C2590A0C888}" type="sibTrans" cxnId="{38EE4AFD-DC78-478B-BA7B-E16E69F3856A}">
      <dgm:prSet/>
      <dgm:spPr/>
      <dgm:t>
        <a:bodyPr/>
        <a:lstStyle/>
        <a:p>
          <a:endParaRPr lang="en-US"/>
        </a:p>
      </dgm:t>
    </dgm:pt>
    <dgm:pt modelId="{B3831FC0-73E9-4661-AD16-93EA522392F5}" type="pres">
      <dgm:prSet presAssocID="{B7576CA1-72B4-48BB-A699-2CB25A571F00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E7DC18-BE75-4A6F-96C8-41B8DDDBEB4E}" type="pres">
      <dgm:prSet presAssocID="{B7576CA1-72B4-48BB-A699-2CB25A571F00}" presName="arrow" presStyleLbl="bgShp" presStyleIdx="0" presStyleCnt="1"/>
      <dgm:spPr/>
    </dgm:pt>
    <dgm:pt modelId="{7B346BA6-3779-4B96-A022-29932F077C5D}" type="pres">
      <dgm:prSet presAssocID="{B7576CA1-72B4-48BB-A699-2CB25A571F00}" presName="linearProcess" presStyleCnt="0"/>
      <dgm:spPr/>
    </dgm:pt>
    <dgm:pt modelId="{97DC3C89-06CC-4D6B-933E-09DDE0E52C5E}" type="pres">
      <dgm:prSet presAssocID="{7090D5DA-11CE-4B8E-932B-434E36F692E1}" presName="text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EE4AFD-DC78-478B-BA7B-E16E69F3856A}" srcId="{B7576CA1-72B4-48BB-A699-2CB25A571F00}" destId="{7090D5DA-11CE-4B8E-932B-434E36F692E1}" srcOrd="0" destOrd="0" parTransId="{C7616833-783D-4765-8ED9-5464ECCC9A97}" sibTransId="{61990277-A39C-4F10-94BC-7C2590A0C888}"/>
    <dgm:cxn modelId="{24549AE9-2535-4153-AB41-B5FE48B5F1BB}" type="presOf" srcId="{7090D5DA-11CE-4B8E-932B-434E36F692E1}" destId="{97DC3C89-06CC-4D6B-933E-09DDE0E52C5E}" srcOrd="0" destOrd="0" presId="urn:microsoft.com/office/officeart/2005/8/layout/hProcess9"/>
    <dgm:cxn modelId="{B1401C47-F3E8-4004-BD71-FC0DD3F8577B}" type="presOf" srcId="{B7576CA1-72B4-48BB-A699-2CB25A571F00}" destId="{B3831FC0-73E9-4661-AD16-93EA522392F5}" srcOrd="0" destOrd="0" presId="urn:microsoft.com/office/officeart/2005/8/layout/hProcess9"/>
    <dgm:cxn modelId="{F61664AC-3A12-406A-9B90-5CC17B14066A}" type="presParOf" srcId="{B3831FC0-73E9-4661-AD16-93EA522392F5}" destId="{BDE7DC18-BE75-4A6F-96C8-41B8DDDBEB4E}" srcOrd="0" destOrd="0" presId="urn:microsoft.com/office/officeart/2005/8/layout/hProcess9"/>
    <dgm:cxn modelId="{61BA216D-66B0-4B05-A342-54D4BAA3D4D2}" type="presParOf" srcId="{B3831FC0-73E9-4661-AD16-93EA522392F5}" destId="{7B346BA6-3779-4B96-A022-29932F077C5D}" srcOrd="1" destOrd="0" presId="urn:microsoft.com/office/officeart/2005/8/layout/hProcess9"/>
    <dgm:cxn modelId="{FA60B560-E2CB-4A1B-B284-EF4148388AE3}" type="presParOf" srcId="{7B346BA6-3779-4B96-A022-29932F077C5D}" destId="{97DC3C89-06CC-4D6B-933E-09DDE0E52C5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EAF4D4B-F811-453B-9B77-64C9DF059A32}" type="doc">
      <dgm:prSet loTypeId="urn:microsoft.com/office/officeart/2005/8/layout/target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3E52EF0-13C5-4381-830D-C769B07BB8D7}">
      <dgm:prSet/>
      <dgm:spPr/>
      <dgm:t>
        <a:bodyPr/>
        <a:lstStyle/>
        <a:p>
          <a:pPr rtl="0"/>
          <a:r>
            <a:rPr lang="en-US" smtClean="0"/>
            <a:t>The CALL …..(add link to CALL)</a:t>
          </a:r>
          <a:endParaRPr lang="en-US"/>
        </a:p>
      </dgm:t>
    </dgm:pt>
    <dgm:pt modelId="{191A31DB-3745-4B58-8F13-EC12A281A428}" type="parTrans" cxnId="{A035D87D-FA24-4821-9AFA-298B952B6CDF}">
      <dgm:prSet/>
      <dgm:spPr/>
      <dgm:t>
        <a:bodyPr/>
        <a:lstStyle/>
        <a:p>
          <a:endParaRPr lang="en-US"/>
        </a:p>
      </dgm:t>
    </dgm:pt>
    <dgm:pt modelId="{6C9077B0-EE05-425B-8673-DB7F861859D3}" type="sibTrans" cxnId="{A035D87D-FA24-4821-9AFA-298B952B6CDF}">
      <dgm:prSet/>
      <dgm:spPr/>
      <dgm:t>
        <a:bodyPr/>
        <a:lstStyle/>
        <a:p>
          <a:endParaRPr lang="en-US"/>
        </a:p>
      </dgm:t>
    </dgm:pt>
    <dgm:pt modelId="{E418B790-3BFF-4CF2-960C-8923EE82BD3B}">
      <dgm:prSet/>
      <dgm:spPr/>
      <dgm:t>
        <a:bodyPr/>
        <a:lstStyle/>
        <a:p>
          <a:pPr rtl="0"/>
          <a:r>
            <a:rPr lang="en-US" smtClean="0"/>
            <a:t>The APM </a:t>
          </a:r>
          <a:endParaRPr lang="en-US"/>
        </a:p>
      </dgm:t>
    </dgm:pt>
    <dgm:pt modelId="{6050994C-EB1C-41C2-A369-236449DBFC95}" type="parTrans" cxnId="{9DC200E6-8EF6-4B77-9B10-112B36B35EB8}">
      <dgm:prSet/>
      <dgm:spPr/>
      <dgm:t>
        <a:bodyPr/>
        <a:lstStyle/>
        <a:p>
          <a:endParaRPr lang="en-US"/>
        </a:p>
      </dgm:t>
    </dgm:pt>
    <dgm:pt modelId="{3A6F35E0-A7D2-4640-8CEE-341E6412DC1E}" type="sibTrans" cxnId="{9DC200E6-8EF6-4B77-9B10-112B36B35EB8}">
      <dgm:prSet/>
      <dgm:spPr/>
      <dgm:t>
        <a:bodyPr/>
        <a:lstStyle/>
        <a:p>
          <a:endParaRPr lang="en-US"/>
        </a:p>
      </dgm:t>
    </dgm:pt>
    <dgm:pt modelId="{0B645A20-3659-4D6F-AD10-862B4CF18B7B}">
      <dgm:prSet/>
      <dgm:spPr/>
      <dgm:t>
        <a:bodyPr/>
        <a:lstStyle/>
        <a:p>
          <a:pPr rtl="0"/>
          <a:r>
            <a:rPr lang="en-US" smtClean="0"/>
            <a:t>APM - 133-17-h.</a:t>
          </a:r>
          <a:endParaRPr lang="en-US"/>
        </a:p>
      </dgm:t>
    </dgm:pt>
    <dgm:pt modelId="{F211FD19-F2E5-42CC-B7BF-BE9205C9C5B8}" type="parTrans" cxnId="{53B98C13-7122-466D-B376-79CBC399933C}">
      <dgm:prSet/>
      <dgm:spPr/>
      <dgm:t>
        <a:bodyPr/>
        <a:lstStyle/>
        <a:p>
          <a:endParaRPr lang="en-US"/>
        </a:p>
      </dgm:t>
    </dgm:pt>
    <dgm:pt modelId="{7F350191-044D-4D7C-AE00-3A568861C02A}" type="sibTrans" cxnId="{53B98C13-7122-466D-B376-79CBC399933C}">
      <dgm:prSet/>
      <dgm:spPr/>
      <dgm:t>
        <a:bodyPr/>
        <a:lstStyle/>
        <a:p>
          <a:endParaRPr lang="en-US"/>
        </a:p>
      </dgm:t>
    </dgm:pt>
    <dgm:pt modelId="{1E640F63-D094-4792-A6FE-599517F8B5D4}">
      <dgm:prSet/>
      <dgm:spPr/>
      <dgm:t>
        <a:bodyPr/>
        <a:lstStyle/>
        <a:p>
          <a:pPr rtl="0"/>
          <a:r>
            <a:rPr lang="en-US" smtClean="0"/>
            <a:t>APM 760-30 Stopping the Clock for the Care of a Child or Children</a:t>
          </a:r>
          <a:endParaRPr lang="en-US"/>
        </a:p>
      </dgm:t>
    </dgm:pt>
    <dgm:pt modelId="{4DDEF30D-3C93-481D-B4C0-A2DB3DE9ECA9}" type="parTrans" cxnId="{9197D0BB-5B8E-4AF7-8570-3D19A9E3D4ED}">
      <dgm:prSet/>
      <dgm:spPr/>
      <dgm:t>
        <a:bodyPr/>
        <a:lstStyle/>
        <a:p>
          <a:endParaRPr lang="en-US"/>
        </a:p>
      </dgm:t>
    </dgm:pt>
    <dgm:pt modelId="{48A26887-E59B-4C5E-B50A-5005D48FF866}" type="sibTrans" cxnId="{9197D0BB-5B8E-4AF7-8570-3D19A9E3D4ED}">
      <dgm:prSet/>
      <dgm:spPr/>
      <dgm:t>
        <a:bodyPr/>
        <a:lstStyle/>
        <a:p>
          <a:endParaRPr lang="en-US"/>
        </a:p>
      </dgm:t>
    </dgm:pt>
    <dgm:pt modelId="{94B5239A-7736-4991-8301-B62394E5D1DD}">
      <dgm:prSet/>
      <dgm:spPr/>
      <dgm:t>
        <a:bodyPr/>
        <a:lstStyle/>
        <a:p>
          <a:pPr rtl="0"/>
          <a:r>
            <a:rPr lang="en-US" smtClean="0"/>
            <a:t>APO Website….(add link to website)</a:t>
          </a:r>
          <a:endParaRPr lang="en-US"/>
        </a:p>
      </dgm:t>
    </dgm:pt>
    <dgm:pt modelId="{8074F183-447C-4439-B1C2-EE3C20766337}" type="parTrans" cxnId="{7F62EDDD-7FE7-4482-907C-493FCBAFDD0C}">
      <dgm:prSet/>
      <dgm:spPr/>
      <dgm:t>
        <a:bodyPr/>
        <a:lstStyle/>
        <a:p>
          <a:endParaRPr lang="en-US"/>
        </a:p>
      </dgm:t>
    </dgm:pt>
    <dgm:pt modelId="{779915CB-B099-4986-B0D6-2A4B01358DEB}" type="sibTrans" cxnId="{7F62EDDD-7FE7-4482-907C-493FCBAFDD0C}">
      <dgm:prSet/>
      <dgm:spPr/>
      <dgm:t>
        <a:bodyPr/>
        <a:lstStyle/>
        <a:p>
          <a:endParaRPr lang="en-US"/>
        </a:p>
      </dgm:t>
    </dgm:pt>
    <dgm:pt modelId="{A12D0836-820B-4254-990C-F12ED48D8AE7}" type="pres">
      <dgm:prSet presAssocID="{5EAF4D4B-F811-453B-9B77-64C9DF059A32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8568B1-D585-4B25-B8E3-125A613847F6}" type="pres">
      <dgm:prSet presAssocID="{B3E52EF0-13C5-4381-830D-C769B07BB8D7}" presName="circle1" presStyleLbl="lnNode1" presStyleIdx="0" presStyleCnt="3"/>
      <dgm:spPr/>
    </dgm:pt>
    <dgm:pt modelId="{796C95D6-F630-4782-BD64-D715135D5476}" type="pres">
      <dgm:prSet presAssocID="{B3E52EF0-13C5-4381-830D-C769B07BB8D7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C50F12-388C-4E78-8C40-FB6F6AF2E326}" type="pres">
      <dgm:prSet presAssocID="{B3E52EF0-13C5-4381-830D-C769B07BB8D7}" presName="line1" presStyleLbl="callout" presStyleIdx="0" presStyleCnt="6"/>
      <dgm:spPr/>
    </dgm:pt>
    <dgm:pt modelId="{1444E707-5858-4E60-AAD7-0530D06770EE}" type="pres">
      <dgm:prSet presAssocID="{B3E52EF0-13C5-4381-830D-C769B07BB8D7}" presName="d1" presStyleLbl="callout" presStyleIdx="1" presStyleCnt="6"/>
      <dgm:spPr/>
    </dgm:pt>
    <dgm:pt modelId="{6CFDCB33-3BEB-40A8-B19D-F1D52C0355C5}" type="pres">
      <dgm:prSet presAssocID="{E418B790-3BFF-4CF2-960C-8923EE82BD3B}" presName="circle2" presStyleLbl="lnNode1" presStyleIdx="1" presStyleCnt="3"/>
      <dgm:spPr/>
    </dgm:pt>
    <dgm:pt modelId="{E2F9AA2A-AD15-4A14-853D-A4AA8F25BD02}" type="pres">
      <dgm:prSet presAssocID="{E418B790-3BFF-4CF2-960C-8923EE82BD3B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947976-7ECC-4E66-A63D-7497043EEF14}" type="pres">
      <dgm:prSet presAssocID="{E418B790-3BFF-4CF2-960C-8923EE82BD3B}" presName="line2" presStyleLbl="callout" presStyleIdx="2" presStyleCnt="6"/>
      <dgm:spPr/>
    </dgm:pt>
    <dgm:pt modelId="{1D5AE849-7DA3-4A28-AB26-B7706F41DD33}" type="pres">
      <dgm:prSet presAssocID="{E418B790-3BFF-4CF2-960C-8923EE82BD3B}" presName="d2" presStyleLbl="callout" presStyleIdx="3" presStyleCnt="6"/>
      <dgm:spPr/>
    </dgm:pt>
    <dgm:pt modelId="{53C0D71F-A381-4C0B-8B9F-3BE4068E4A2A}" type="pres">
      <dgm:prSet presAssocID="{94B5239A-7736-4991-8301-B62394E5D1DD}" presName="circle3" presStyleLbl="lnNode1" presStyleIdx="2" presStyleCnt="3"/>
      <dgm:spPr/>
    </dgm:pt>
    <dgm:pt modelId="{6448A361-6E9C-430D-9A02-5963EB21C2C2}" type="pres">
      <dgm:prSet presAssocID="{94B5239A-7736-4991-8301-B62394E5D1DD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8DE3E4-50D8-4920-8843-239C483A02AA}" type="pres">
      <dgm:prSet presAssocID="{94B5239A-7736-4991-8301-B62394E5D1DD}" presName="line3" presStyleLbl="callout" presStyleIdx="4" presStyleCnt="6"/>
      <dgm:spPr/>
    </dgm:pt>
    <dgm:pt modelId="{F8BAD183-0B9C-4049-8FEF-0F7D7F3537EE}" type="pres">
      <dgm:prSet presAssocID="{94B5239A-7736-4991-8301-B62394E5D1DD}" presName="d3" presStyleLbl="callout" presStyleIdx="5" presStyleCnt="6"/>
      <dgm:spPr/>
    </dgm:pt>
  </dgm:ptLst>
  <dgm:cxnLst>
    <dgm:cxn modelId="{A035D87D-FA24-4821-9AFA-298B952B6CDF}" srcId="{5EAF4D4B-F811-453B-9B77-64C9DF059A32}" destId="{B3E52EF0-13C5-4381-830D-C769B07BB8D7}" srcOrd="0" destOrd="0" parTransId="{191A31DB-3745-4B58-8F13-EC12A281A428}" sibTransId="{6C9077B0-EE05-425B-8673-DB7F861859D3}"/>
    <dgm:cxn modelId="{DA0B5C81-469D-4EC1-899D-23D9FA925B25}" type="presOf" srcId="{1E640F63-D094-4792-A6FE-599517F8B5D4}" destId="{E2F9AA2A-AD15-4A14-853D-A4AA8F25BD02}" srcOrd="0" destOrd="2" presId="urn:microsoft.com/office/officeart/2005/8/layout/target1"/>
    <dgm:cxn modelId="{9DC200E6-8EF6-4B77-9B10-112B36B35EB8}" srcId="{5EAF4D4B-F811-453B-9B77-64C9DF059A32}" destId="{E418B790-3BFF-4CF2-960C-8923EE82BD3B}" srcOrd="1" destOrd="0" parTransId="{6050994C-EB1C-41C2-A369-236449DBFC95}" sibTransId="{3A6F35E0-A7D2-4640-8CEE-341E6412DC1E}"/>
    <dgm:cxn modelId="{17DD2552-2610-434E-8DFB-B2B34C2DF39E}" type="presOf" srcId="{5EAF4D4B-F811-453B-9B77-64C9DF059A32}" destId="{A12D0836-820B-4254-990C-F12ED48D8AE7}" srcOrd="0" destOrd="0" presId="urn:microsoft.com/office/officeart/2005/8/layout/target1"/>
    <dgm:cxn modelId="{BC6472C5-C183-4368-94FD-1C17E939B8B6}" type="presOf" srcId="{0B645A20-3659-4D6F-AD10-862B4CF18B7B}" destId="{E2F9AA2A-AD15-4A14-853D-A4AA8F25BD02}" srcOrd="0" destOrd="1" presId="urn:microsoft.com/office/officeart/2005/8/layout/target1"/>
    <dgm:cxn modelId="{7F62EDDD-7FE7-4482-907C-493FCBAFDD0C}" srcId="{5EAF4D4B-F811-453B-9B77-64C9DF059A32}" destId="{94B5239A-7736-4991-8301-B62394E5D1DD}" srcOrd="2" destOrd="0" parTransId="{8074F183-447C-4439-B1C2-EE3C20766337}" sibTransId="{779915CB-B099-4986-B0D6-2A4B01358DEB}"/>
    <dgm:cxn modelId="{53B98C13-7122-466D-B376-79CBC399933C}" srcId="{E418B790-3BFF-4CF2-960C-8923EE82BD3B}" destId="{0B645A20-3659-4D6F-AD10-862B4CF18B7B}" srcOrd="0" destOrd="0" parTransId="{F211FD19-F2E5-42CC-B7BF-BE9205C9C5B8}" sibTransId="{7F350191-044D-4D7C-AE00-3A568861C02A}"/>
    <dgm:cxn modelId="{9197D0BB-5B8E-4AF7-8570-3D19A9E3D4ED}" srcId="{E418B790-3BFF-4CF2-960C-8923EE82BD3B}" destId="{1E640F63-D094-4792-A6FE-599517F8B5D4}" srcOrd="1" destOrd="0" parTransId="{4DDEF30D-3C93-481D-B4C0-A2DB3DE9ECA9}" sibTransId="{48A26887-E59B-4C5E-B50A-5005D48FF866}"/>
    <dgm:cxn modelId="{D22DDE56-E74E-4E34-B6A2-BC2482446EB7}" type="presOf" srcId="{94B5239A-7736-4991-8301-B62394E5D1DD}" destId="{6448A361-6E9C-430D-9A02-5963EB21C2C2}" srcOrd="0" destOrd="0" presId="urn:microsoft.com/office/officeart/2005/8/layout/target1"/>
    <dgm:cxn modelId="{4ED2BD6F-5C52-4B17-BC54-05C93682264F}" type="presOf" srcId="{B3E52EF0-13C5-4381-830D-C769B07BB8D7}" destId="{796C95D6-F630-4782-BD64-D715135D5476}" srcOrd="0" destOrd="0" presId="urn:microsoft.com/office/officeart/2005/8/layout/target1"/>
    <dgm:cxn modelId="{A5E58CA5-8406-48AE-AE0A-214DCC217117}" type="presOf" srcId="{E418B790-3BFF-4CF2-960C-8923EE82BD3B}" destId="{E2F9AA2A-AD15-4A14-853D-A4AA8F25BD02}" srcOrd="0" destOrd="0" presId="urn:microsoft.com/office/officeart/2005/8/layout/target1"/>
    <dgm:cxn modelId="{15C408B3-225F-41CA-9B40-1BCDFD948D42}" type="presParOf" srcId="{A12D0836-820B-4254-990C-F12ED48D8AE7}" destId="{9C8568B1-D585-4B25-B8E3-125A613847F6}" srcOrd="0" destOrd="0" presId="urn:microsoft.com/office/officeart/2005/8/layout/target1"/>
    <dgm:cxn modelId="{CED789BF-A290-4040-A5DE-70B7A9E68776}" type="presParOf" srcId="{A12D0836-820B-4254-990C-F12ED48D8AE7}" destId="{796C95D6-F630-4782-BD64-D715135D5476}" srcOrd="1" destOrd="0" presId="urn:microsoft.com/office/officeart/2005/8/layout/target1"/>
    <dgm:cxn modelId="{C6D42B6F-0B6A-4202-B464-7C838F2B0292}" type="presParOf" srcId="{A12D0836-820B-4254-990C-F12ED48D8AE7}" destId="{A3C50F12-388C-4E78-8C40-FB6F6AF2E326}" srcOrd="2" destOrd="0" presId="urn:microsoft.com/office/officeart/2005/8/layout/target1"/>
    <dgm:cxn modelId="{B9186760-4F93-43B0-869C-752E092549E9}" type="presParOf" srcId="{A12D0836-820B-4254-990C-F12ED48D8AE7}" destId="{1444E707-5858-4E60-AAD7-0530D06770EE}" srcOrd="3" destOrd="0" presId="urn:microsoft.com/office/officeart/2005/8/layout/target1"/>
    <dgm:cxn modelId="{C55E3E45-4A5A-454A-B073-7349744EE952}" type="presParOf" srcId="{A12D0836-820B-4254-990C-F12ED48D8AE7}" destId="{6CFDCB33-3BEB-40A8-B19D-F1D52C0355C5}" srcOrd="4" destOrd="0" presId="urn:microsoft.com/office/officeart/2005/8/layout/target1"/>
    <dgm:cxn modelId="{9C46BB60-C3B1-4FC7-AAB8-4433F1AFB112}" type="presParOf" srcId="{A12D0836-820B-4254-990C-F12ED48D8AE7}" destId="{E2F9AA2A-AD15-4A14-853D-A4AA8F25BD02}" srcOrd="5" destOrd="0" presId="urn:microsoft.com/office/officeart/2005/8/layout/target1"/>
    <dgm:cxn modelId="{5698827A-0F75-4248-BD51-7B63B3096550}" type="presParOf" srcId="{A12D0836-820B-4254-990C-F12ED48D8AE7}" destId="{92947976-7ECC-4E66-A63D-7497043EEF14}" srcOrd="6" destOrd="0" presId="urn:microsoft.com/office/officeart/2005/8/layout/target1"/>
    <dgm:cxn modelId="{380D87A8-ED99-4A0D-A18D-1D10C724F74A}" type="presParOf" srcId="{A12D0836-820B-4254-990C-F12ED48D8AE7}" destId="{1D5AE849-7DA3-4A28-AB26-B7706F41DD33}" srcOrd="7" destOrd="0" presId="urn:microsoft.com/office/officeart/2005/8/layout/target1"/>
    <dgm:cxn modelId="{2CF0D8D2-9700-49BB-B01F-95877D5B4B73}" type="presParOf" srcId="{A12D0836-820B-4254-990C-F12ED48D8AE7}" destId="{53C0D71F-A381-4C0B-8B9F-3BE4068E4A2A}" srcOrd="8" destOrd="0" presId="urn:microsoft.com/office/officeart/2005/8/layout/target1"/>
    <dgm:cxn modelId="{6DC6B3C1-EDD0-445A-94DA-01A89C275C48}" type="presParOf" srcId="{A12D0836-820B-4254-990C-F12ED48D8AE7}" destId="{6448A361-6E9C-430D-9A02-5963EB21C2C2}" srcOrd="9" destOrd="0" presId="urn:microsoft.com/office/officeart/2005/8/layout/target1"/>
    <dgm:cxn modelId="{E6027979-5DC4-4D3F-80D3-3663AA3F1CFA}" type="presParOf" srcId="{A12D0836-820B-4254-990C-F12ED48D8AE7}" destId="{EB8DE3E4-50D8-4920-8843-239C483A02AA}" srcOrd="10" destOrd="0" presId="urn:microsoft.com/office/officeart/2005/8/layout/target1"/>
    <dgm:cxn modelId="{0E52872B-FC68-40EA-B25E-518003741F5E}" type="presParOf" srcId="{A12D0836-820B-4254-990C-F12ED48D8AE7}" destId="{F8BAD183-0B9C-4049-8FEF-0F7D7F3537EE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1F17C-9E0F-40F0-8DE2-E614405E3AF9}">
      <dsp:nvSpPr>
        <dsp:cNvPr id="0" name=""/>
        <dsp:cNvSpPr/>
      </dsp:nvSpPr>
      <dsp:spPr>
        <a:xfrm>
          <a:off x="0" y="0"/>
          <a:ext cx="7848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Define – Stop-The-Clock (STC)</a:t>
          </a:r>
          <a:endParaRPr lang="en-US" sz="3300" kern="1200" dirty="0"/>
        </a:p>
      </dsp:txBody>
      <dsp:txXfrm>
        <a:off x="37696" y="37696"/>
        <a:ext cx="7773208" cy="696808"/>
      </dsp:txXfrm>
    </dsp:sp>
    <dsp:sp modelId="{F50B08A3-679A-40C5-BE75-6D8A8175AF39}">
      <dsp:nvSpPr>
        <dsp:cNvPr id="0" name=""/>
        <dsp:cNvSpPr/>
      </dsp:nvSpPr>
      <dsp:spPr>
        <a:xfrm>
          <a:off x="0" y="882080"/>
          <a:ext cx="7848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Who, Why, When, What, &amp; How</a:t>
          </a:r>
          <a:endParaRPr lang="en-US" sz="3300" kern="1200" dirty="0"/>
        </a:p>
      </dsp:txBody>
      <dsp:txXfrm>
        <a:off x="37696" y="919776"/>
        <a:ext cx="7773208" cy="696808"/>
      </dsp:txXfrm>
    </dsp:sp>
    <dsp:sp modelId="{4E76C10C-FC44-4079-B4A9-CDBF93BB7EA5}">
      <dsp:nvSpPr>
        <dsp:cNvPr id="0" name=""/>
        <dsp:cNvSpPr/>
      </dsp:nvSpPr>
      <dsp:spPr>
        <a:xfrm>
          <a:off x="0" y="1742970"/>
          <a:ext cx="7848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Resources </a:t>
          </a:r>
          <a:endParaRPr lang="en-US" sz="3300" kern="1200"/>
        </a:p>
      </dsp:txBody>
      <dsp:txXfrm>
        <a:off x="37696" y="1780666"/>
        <a:ext cx="7773208" cy="696808"/>
      </dsp:txXfrm>
    </dsp:sp>
    <dsp:sp modelId="{44AFAF2E-A574-49B1-8079-D69C2ED18606}">
      <dsp:nvSpPr>
        <dsp:cNvPr id="0" name=""/>
        <dsp:cNvSpPr/>
      </dsp:nvSpPr>
      <dsp:spPr>
        <a:xfrm>
          <a:off x="0" y="2572109"/>
          <a:ext cx="7848600" cy="772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Questions</a:t>
          </a:r>
          <a:endParaRPr lang="en-US" sz="3300" kern="1200"/>
        </a:p>
      </dsp:txBody>
      <dsp:txXfrm>
        <a:off x="37696" y="2609805"/>
        <a:ext cx="7773208" cy="69680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666C5-D3DA-4A54-97BE-61511FF56BE1}">
      <dsp:nvSpPr>
        <dsp:cNvPr id="0" name=""/>
        <dsp:cNvSpPr/>
      </dsp:nvSpPr>
      <dsp:spPr>
        <a:xfrm>
          <a:off x="0" y="0"/>
          <a:ext cx="4114800" cy="411480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9470E-E58C-4C05-BD2F-C31FDB35629E}">
      <dsp:nvSpPr>
        <dsp:cNvPr id="0" name=""/>
        <dsp:cNvSpPr/>
      </dsp:nvSpPr>
      <dsp:spPr>
        <a:xfrm>
          <a:off x="2057400" y="0"/>
          <a:ext cx="5600699" cy="4114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If I was employed at UCLA (ANY UC) as Acting Assistant Professor or  Visiting Assistant Professor does that time count towards my 8-year clock?</a:t>
          </a:r>
          <a:endParaRPr lang="en-US" sz="900" kern="1200"/>
        </a:p>
      </dsp:txBody>
      <dsp:txXfrm>
        <a:off x="2057400" y="0"/>
        <a:ext cx="2800349" cy="514351"/>
      </dsp:txXfrm>
    </dsp:sp>
    <dsp:sp modelId="{262F157D-9A3A-434A-84BE-B3C8F473F500}">
      <dsp:nvSpPr>
        <dsp:cNvPr id="0" name=""/>
        <dsp:cNvSpPr/>
      </dsp:nvSpPr>
      <dsp:spPr>
        <a:xfrm>
          <a:off x="360045" y="514351"/>
          <a:ext cx="3394708" cy="339470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AFB625-C2A4-423B-A337-4F489D00FDD3}">
      <dsp:nvSpPr>
        <dsp:cNvPr id="0" name=""/>
        <dsp:cNvSpPr/>
      </dsp:nvSpPr>
      <dsp:spPr>
        <a:xfrm>
          <a:off x="2057400" y="514351"/>
          <a:ext cx="5600699" cy="339470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If I have twins does that count has one or two?  </a:t>
          </a:r>
          <a:endParaRPr lang="en-US" sz="900" kern="1200"/>
        </a:p>
      </dsp:txBody>
      <dsp:txXfrm>
        <a:off x="2057400" y="514351"/>
        <a:ext cx="2800349" cy="514351"/>
      </dsp:txXfrm>
    </dsp:sp>
    <dsp:sp modelId="{FB179371-FF3B-46A8-879F-A682D2E5E877}">
      <dsp:nvSpPr>
        <dsp:cNvPr id="0" name=""/>
        <dsp:cNvSpPr/>
      </dsp:nvSpPr>
      <dsp:spPr>
        <a:xfrm>
          <a:off x="720091" y="1028702"/>
          <a:ext cx="2674617" cy="267461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42E62-F897-44DF-BAF5-FE2F56D10F31}">
      <dsp:nvSpPr>
        <dsp:cNvPr id="0" name=""/>
        <dsp:cNvSpPr/>
      </dsp:nvSpPr>
      <dsp:spPr>
        <a:xfrm>
          <a:off x="2057400" y="1028702"/>
          <a:ext cx="5600699" cy="267461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Is COVID-19 considered a significant circumstance interfering with research or creativity?</a:t>
          </a:r>
          <a:endParaRPr lang="en-US" sz="900" kern="1200"/>
        </a:p>
      </dsp:txBody>
      <dsp:txXfrm>
        <a:off x="2057400" y="1028702"/>
        <a:ext cx="2800349" cy="514347"/>
      </dsp:txXfrm>
    </dsp:sp>
    <dsp:sp modelId="{8C295364-9944-4681-B9D3-C81B34D8A6AE}">
      <dsp:nvSpPr>
        <dsp:cNvPr id="0" name=""/>
        <dsp:cNvSpPr/>
      </dsp:nvSpPr>
      <dsp:spPr>
        <a:xfrm>
          <a:off x="1080135" y="1543049"/>
          <a:ext cx="1954530" cy="195453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79A29-0EBF-4CC4-93A4-5E8DD1BFE01F}">
      <dsp:nvSpPr>
        <dsp:cNvPr id="0" name=""/>
        <dsp:cNvSpPr/>
      </dsp:nvSpPr>
      <dsp:spPr>
        <a:xfrm>
          <a:off x="2057400" y="1543049"/>
          <a:ext cx="5600699" cy="19545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What if I use my two STC request for my children and something else happen, can I request a 3</a:t>
          </a:r>
          <a:r>
            <a:rPr lang="en-US" sz="900" kern="1200" baseline="30000" dirty="0" smtClean="0"/>
            <a:t>rd</a:t>
          </a:r>
          <a:r>
            <a:rPr lang="en-US" sz="900" kern="1200" dirty="0" smtClean="0"/>
            <a:t> STC?</a:t>
          </a:r>
          <a:endParaRPr lang="en-US" sz="900" kern="1200" dirty="0"/>
        </a:p>
      </dsp:txBody>
      <dsp:txXfrm>
        <a:off x="2057400" y="1543049"/>
        <a:ext cx="2800349" cy="514351"/>
      </dsp:txXfrm>
    </dsp:sp>
    <dsp:sp modelId="{60452EA4-165C-4D4C-9774-717C73B1B73B}">
      <dsp:nvSpPr>
        <dsp:cNvPr id="0" name=""/>
        <dsp:cNvSpPr/>
      </dsp:nvSpPr>
      <dsp:spPr>
        <a:xfrm>
          <a:off x="1440180" y="2057401"/>
          <a:ext cx="1234438" cy="123443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D247A3-73A9-48F7-AE0C-2E453603C7F1}">
      <dsp:nvSpPr>
        <dsp:cNvPr id="0" name=""/>
        <dsp:cNvSpPr/>
      </dsp:nvSpPr>
      <dsp:spPr>
        <a:xfrm>
          <a:off x="2057400" y="2057401"/>
          <a:ext cx="5600699" cy="12344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Does the STC stop my Merit or Reappointment Reviews?</a:t>
          </a:r>
          <a:endParaRPr lang="en-US" sz="900" kern="1200"/>
        </a:p>
      </dsp:txBody>
      <dsp:txXfrm>
        <a:off x="2057400" y="2057401"/>
        <a:ext cx="2800349" cy="514351"/>
      </dsp:txXfrm>
    </dsp:sp>
    <dsp:sp modelId="{64352902-67C7-4EAA-8AEF-8647C0A5EE73}">
      <dsp:nvSpPr>
        <dsp:cNvPr id="0" name=""/>
        <dsp:cNvSpPr/>
      </dsp:nvSpPr>
      <dsp:spPr>
        <a:xfrm>
          <a:off x="1800226" y="2571752"/>
          <a:ext cx="514347" cy="51434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B3C398-39AF-4371-8AD2-C39D8BEC96E5}">
      <dsp:nvSpPr>
        <dsp:cNvPr id="0" name=""/>
        <dsp:cNvSpPr/>
      </dsp:nvSpPr>
      <dsp:spPr>
        <a:xfrm>
          <a:off x="2057400" y="2571752"/>
          <a:ext cx="5600699" cy="5143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smtClean="0"/>
            <a:t>Do I have to take a formal leave or use ASMD to stop the clock?</a:t>
          </a:r>
          <a:endParaRPr lang="en-US" sz="900" kern="1200"/>
        </a:p>
      </dsp:txBody>
      <dsp:txXfrm>
        <a:off x="2057400" y="2571752"/>
        <a:ext cx="2800349" cy="514347"/>
      </dsp:txXfrm>
    </dsp:sp>
    <dsp:sp modelId="{D0D2B517-2F31-4A66-8054-658E5519F3F7}">
      <dsp:nvSpPr>
        <dsp:cNvPr id="0" name=""/>
        <dsp:cNvSpPr/>
      </dsp:nvSpPr>
      <dsp:spPr>
        <a:xfrm>
          <a:off x="4857750" y="514351"/>
          <a:ext cx="2800349" cy="51435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000" i="0" kern="1200" smtClean="0"/>
            <a:t>The birth or placement of one or more children at the same time constitutes a single event of birth or placement</a:t>
          </a:r>
          <a:endParaRPr lang="en-US" sz="1000" kern="1200"/>
        </a:p>
      </dsp:txBody>
      <dsp:txXfrm>
        <a:off x="4857750" y="514351"/>
        <a:ext cx="2800349" cy="5143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05C35-9809-4C79-BFD5-59790B4A66D3}">
      <dsp:nvSpPr>
        <dsp:cNvPr id="0" name=""/>
        <dsp:cNvSpPr/>
      </dsp:nvSpPr>
      <dsp:spPr>
        <a:xfrm>
          <a:off x="647879" y="1775"/>
          <a:ext cx="1129940" cy="5649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AKA…..</a:t>
          </a:r>
          <a:endParaRPr lang="en-US" sz="2200" kern="1200"/>
        </a:p>
      </dsp:txBody>
      <dsp:txXfrm>
        <a:off x="664426" y="18322"/>
        <a:ext cx="1096846" cy="531876"/>
      </dsp:txXfrm>
    </dsp:sp>
    <dsp:sp modelId="{E24775F8-208F-4B9B-AA73-C386942E7870}">
      <dsp:nvSpPr>
        <dsp:cNvPr id="0" name=""/>
        <dsp:cNvSpPr/>
      </dsp:nvSpPr>
      <dsp:spPr>
        <a:xfrm>
          <a:off x="760873" y="566745"/>
          <a:ext cx="112994" cy="4237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727"/>
              </a:lnTo>
              <a:lnTo>
                <a:pt x="112994" y="4237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BF6B4B-5E13-44D3-9183-85C81E9D3862}">
      <dsp:nvSpPr>
        <dsp:cNvPr id="0" name=""/>
        <dsp:cNvSpPr/>
      </dsp:nvSpPr>
      <dsp:spPr>
        <a:xfrm>
          <a:off x="873867" y="707987"/>
          <a:ext cx="903952" cy="564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STC</a:t>
          </a:r>
          <a:endParaRPr lang="en-US" sz="1200" kern="1200"/>
        </a:p>
      </dsp:txBody>
      <dsp:txXfrm>
        <a:off x="890414" y="724534"/>
        <a:ext cx="870858" cy="531876"/>
      </dsp:txXfrm>
    </dsp:sp>
    <dsp:sp modelId="{62BA2299-2956-40AE-AB6D-4FDD41C43BA7}">
      <dsp:nvSpPr>
        <dsp:cNvPr id="0" name=""/>
        <dsp:cNvSpPr/>
      </dsp:nvSpPr>
      <dsp:spPr>
        <a:xfrm>
          <a:off x="760873" y="566745"/>
          <a:ext cx="112994" cy="11299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9940"/>
              </a:lnTo>
              <a:lnTo>
                <a:pt x="112994" y="112994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91185-30BD-4F38-92C2-0C4445C66786}">
      <dsp:nvSpPr>
        <dsp:cNvPr id="0" name=""/>
        <dsp:cNvSpPr/>
      </dsp:nvSpPr>
      <dsp:spPr>
        <a:xfrm>
          <a:off x="873867" y="1414200"/>
          <a:ext cx="903952" cy="564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Eight-year Clock</a:t>
          </a:r>
          <a:endParaRPr lang="en-US" sz="1200" kern="1200"/>
        </a:p>
      </dsp:txBody>
      <dsp:txXfrm>
        <a:off x="890414" y="1430747"/>
        <a:ext cx="870858" cy="531876"/>
      </dsp:txXfrm>
    </dsp:sp>
    <dsp:sp modelId="{CABDEB49-1F8B-4457-8956-F6AB27A47121}">
      <dsp:nvSpPr>
        <dsp:cNvPr id="0" name=""/>
        <dsp:cNvSpPr/>
      </dsp:nvSpPr>
      <dsp:spPr>
        <a:xfrm>
          <a:off x="760873" y="566745"/>
          <a:ext cx="112994" cy="1836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6153"/>
              </a:lnTo>
              <a:lnTo>
                <a:pt x="112994" y="18361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68E35-E619-4853-AD81-60C60DA5273F}">
      <dsp:nvSpPr>
        <dsp:cNvPr id="0" name=""/>
        <dsp:cNvSpPr/>
      </dsp:nvSpPr>
      <dsp:spPr>
        <a:xfrm>
          <a:off x="873867" y="2120413"/>
          <a:ext cx="903952" cy="564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Time Off the Clock</a:t>
          </a:r>
          <a:endParaRPr lang="en-US" sz="1200" kern="1200"/>
        </a:p>
      </dsp:txBody>
      <dsp:txXfrm>
        <a:off x="890414" y="2136960"/>
        <a:ext cx="870858" cy="531876"/>
      </dsp:txXfrm>
    </dsp:sp>
    <dsp:sp modelId="{4B8AE8AE-94B3-46D7-B6D4-2395E61F99D5}">
      <dsp:nvSpPr>
        <dsp:cNvPr id="0" name=""/>
        <dsp:cNvSpPr/>
      </dsp:nvSpPr>
      <dsp:spPr>
        <a:xfrm>
          <a:off x="760873" y="566745"/>
          <a:ext cx="112994" cy="25423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42365"/>
              </a:lnTo>
              <a:lnTo>
                <a:pt x="112994" y="25423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30B133-5BA7-491C-AACC-577635D02368}">
      <dsp:nvSpPr>
        <dsp:cNvPr id="0" name=""/>
        <dsp:cNvSpPr/>
      </dsp:nvSpPr>
      <dsp:spPr>
        <a:xfrm>
          <a:off x="873867" y="2826625"/>
          <a:ext cx="903952" cy="564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Extension of 8-Year Limit</a:t>
          </a:r>
          <a:endParaRPr lang="en-US" sz="1200" kern="1200"/>
        </a:p>
      </dsp:txBody>
      <dsp:txXfrm>
        <a:off x="890414" y="2843172"/>
        <a:ext cx="870858" cy="531876"/>
      </dsp:txXfrm>
    </dsp:sp>
    <dsp:sp modelId="{5E743B84-4368-4AD1-8519-AE2C657C06E8}">
      <dsp:nvSpPr>
        <dsp:cNvPr id="0" name=""/>
        <dsp:cNvSpPr/>
      </dsp:nvSpPr>
      <dsp:spPr>
        <a:xfrm>
          <a:off x="760873" y="566745"/>
          <a:ext cx="112994" cy="3248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48578"/>
              </a:lnTo>
              <a:lnTo>
                <a:pt x="112994" y="3248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77E02-05FC-4817-945F-C6F2231A73A5}">
      <dsp:nvSpPr>
        <dsp:cNvPr id="0" name=""/>
        <dsp:cNvSpPr/>
      </dsp:nvSpPr>
      <dsp:spPr>
        <a:xfrm>
          <a:off x="873867" y="3532838"/>
          <a:ext cx="903952" cy="5649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Stoppage of the clock</a:t>
          </a:r>
          <a:endParaRPr lang="en-US" sz="1200" kern="1200"/>
        </a:p>
      </dsp:txBody>
      <dsp:txXfrm>
        <a:off x="890414" y="3549385"/>
        <a:ext cx="870858" cy="5318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F767C1-7FA0-45B3-87B8-1C76EF97A768}">
      <dsp:nvSpPr>
        <dsp:cNvPr id="0" name=""/>
        <dsp:cNvSpPr/>
      </dsp:nvSpPr>
      <dsp:spPr>
        <a:xfrm>
          <a:off x="0" y="50799"/>
          <a:ext cx="5003800" cy="500380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99DA11-066C-4C73-A31E-F7B1B6376C3B}">
      <dsp:nvSpPr>
        <dsp:cNvPr id="0" name=""/>
        <dsp:cNvSpPr/>
      </dsp:nvSpPr>
      <dsp:spPr>
        <a:xfrm>
          <a:off x="475361" y="526160"/>
          <a:ext cx="1951482" cy="19514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Academic appointees at the assistant level can be granted a STC to extend the period before which they are evaluated for Associate Professor.</a:t>
          </a:r>
          <a:endParaRPr lang="en-US" sz="1100" kern="1200"/>
        </a:p>
      </dsp:txBody>
      <dsp:txXfrm>
        <a:off x="570624" y="621423"/>
        <a:ext cx="1760956" cy="1760956"/>
      </dsp:txXfrm>
    </dsp:sp>
    <dsp:sp modelId="{A6A8563D-F964-488B-B24E-01DAC8B235AF}">
      <dsp:nvSpPr>
        <dsp:cNvPr id="0" name=""/>
        <dsp:cNvSpPr/>
      </dsp:nvSpPr>
      <dsp:spPr>
        <a:xfrm>
          <a:off x="2576957" y="526160"/>
          <a:ext cx="1951482" cy="19514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A STC will also defer your 5</a:t>
          </a:r>
          <a:r>
            <a:rPr lang="en-US" sz="1100" kern="1200" baseline="30000" smtClean="0"/>
            <a:t>th</a:t>
          </a:r>
          <a:r>
            <a:rPr lang="en-US" sz="1100" kern="1200" smtClean="0"/>
            <a:t> year appraisal.</a:t>
          </a:r>
          <a:endParaRPr lang="en-US" sz="1100" kern="1200"/>
        </a:p>
      </dsp:txBody>
      <dsp:txXfrm>
        <a:off x="2672220" y="621423"/>
        <a:ext cx="1760956" cy="1760956"/>
      </dsp:txXfrm>
    </dsp:sp>
    <dsp:sp modelId="{AC54F3BB-1DF2-46B6-9DDF-4AF9D94F1944}">
      <dsp:nvSpPr>
        <dsp:cNvPr id="0" name=""/>
        <dsp:cNvSpPr/>
      </dsp:nvSpPr>
      <dsp:spPr>
        <a:xfrm>
          <a:off x="475361" y="2627756"/>
          <a:ext cx="1951482" cy="19514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Faculty may receive one extra year (up to a maximum of two years for separated events), for each newly born infant, or new placement (adoption or foster care) of a child under age five for whom they have at substantial responsibility. </a:t>
          </a:r>
          <a:endParaRPr lang="en-US" sz="1100" kern="1200"/>
        </a:p>
      </dsp:txBody>
      <dsp:txXfrm>
        <a:off x="570624" y="2723019"/>
        <a:ext cx="1760956" cy="1760956"/>
      </dsp:txXfrm>
    </dsp:sp>
    <dsp:sp modelId="{F172C4A7-CBD9-48E2-9F35-D3FE980E9258}">
      <dsp:nvSpPr>
        <dsp:cNvPr id="0" name=""/>
        <dsp:cNvSpPr/>
      </dsp:nvSpPr>
      <dsp:spPr>
        <a:xfrm>
          <a:off x="2576957" y="2627756"/>
          <a:ext cx="1951482" cy="195148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Totaling no more than two years during the probationary period. ***</a:t>
          </a:r>
          <a:endParaRPr lang="en-US" sz="1100" kern="1200"/>
        </a:p>
      </dsp:txBody>
      <dsp:txXfrm>
        <a:off x="2672220" y="2723019"/>
        <a:ext cx="1760956" cy="17609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7664B-981E-4281-A5A5-F7E67E6F6794}">
      <dsp:nvSpPr>
        <dsp:cNvPr id="0" name=""/>
        <dsp:cNvSpPr/>
      </dsp:nvSpPr>
      <dsp:spPr>
        <a:xfrm rot="5400000">
          <a:off x="-212365" y="212365"/>
          <a:ext cx="1415772" cy="9910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smtClean="0"/>
            <a:t>Who</a:t>
          </a:r>
          <a:endParaRPr lang="en-US" sz="2900" kern="1200"/>
        </a:p>
      </dsp:txBody>
      <dsp:txXfrm rot="-5400000">
        <a:off x="1" y="495519"/>
        <a:ext cx="991040" cy="424732"/>
      </dsp:txXfrm>
    </dsp:sp>
    <dsp:sp modelId="{89A2F0CE-2E80-4455-AB24-CCC0E6C5E45F}">
      <dsp:nvSpPr>
        <dsp:cNvPr id="0" name=""/>
        <dsp:cNvSpPr/>
      </dsp:nvSpPr>
      <dsp:spPr>
        <a:xfrm rot="5400000">
          <a:off x="1969762" y="-978722"/>
          <a:ext cx="920251" cy="287769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2065" rIns="12065" bIns="12065" numCol="1" spcCol="1270" anchor="ctr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0" kern="1200" smtClean="0"/>
            <a:t>Assistant Professors</a:t>
          </a:r>
          <a:endParaRPr lang="en-U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900" b="0" kern="1200" smtClean="0"/>
            <a:t>Assistant Professor of Teaching</a:t>
          </a:r>
          <a:endParaRPr lang="en-US" sz="1900" kern="1200"/>
        </a:p>
      </dsp:txBody>
      <dsp:txXfrm rot="-5400000">
        <a:off x="991040" y="44923"/>
        <a:ext cx="2832773" cy="83040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495B1-5265-4C6E-B0DC-DA636EDD9BE9}">
      <dsp:nvSpPr>
        <dsp:cNvPr id="0" name=""/>
        <dsp:cNvSpPr/>
      </dsp:nvSpPr>
      <dsp:spPr>
        <a:xfrm>
          <a:off x="249116" y="315"/>
          <a:ext cx="1498002" cy="7490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/>
            <a:t>Why</a:t>
          </a:r>
          <a:r>
            <a:rPr lang="en-US" sz="1600" kern="1200" smtClean="0"/>
            <a:t> </a:t>
          </a:r>
          <a:endParaRPr lang="en-US" sz="1600" kern="1200"/>
        </a:p>
      </dsp:txBody>
      <dsp:txXfrm>
        <a:off x="271053" y="22252"/>
        <a:ext cx="1454128" cy="705127"/>
      </dsp:txXfrm>
    </dsp:sp>
    <dsp:sp modelId="{B1CACA06-028C-4D8F-94D8-D42041E79096}">
      <dsp:nvSpPr>
        <dsp:cNvPr id="0" name=""/>
        <dsp:cNvSpPr/>
      </dsp:nvSpPr>
      <dsp:spPr>
        <a:xfrm>
          <a:off x="2121618" y="315"/>
          <a:ext cx="1498002" cy="7490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One extra year can be added for leave for:</a:t>
          </a:r>
          <a:endParaRPr lang="en-US" sz="1600" kern="1200"/>
        </a:p>
      </dsp:txBody>
      <dsp:txXfrm>
        <a:off x="2143555" y="22252"/>
        <a:ext cx="1454128" cy="705127"/>
      </dsp:txXfrm>
    </dsp:sp>
    <dsp:sp modelId="{3692630B-D3F2-46B8-B16C-2CD21392FD63}">
      <dsp:nvSpPr>
        <dsp:cNvPr id="0" name=""/>
        <dsp:cNvSpPr/>
      </dsp:nvSpPr>
      <dsp:spPr>
        <a:xfrm>
          <a:off x="2271418" y="749316"/>
          <a:ext cx="149800" cy="5617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1750"/>
              </a:lnTo>
              <a:lnTo>
                <a:pt x="149800" y="5617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18C1FE-FC6A-43FA-9ADE-BD2C05774B47}">
      <dsp:nvSpPr>
        <dsp:cNvPr id="0" name=""/>
        <dsp:cNvSpPr/>
      </dsp:nvSpPr>
      <dsp:spPr>
        <a:xfrm>
          <a:off x="2421219" y="936566"/>
          <a:ext cx="1198401" cy="749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Serious health condition</a:t>
          </a:r>
          <a:endParaRPr lang="en-US" sz="1000" kern="1200"/>
        </a:p>
      </dsp:txBody>
      <dsp:txXfrm>
        <a:off x="2443156" y="958503"/>
        <a:ext cx="1154527" cy="705127"/>
      </dsp:txXfrm>
    </dsp:sp>
    <dsp:sp modelId="{D8766F5D-D407-4B17-9087-7DDC8827559B}">
      <dsp:nvSpPr>
        <dsp:cNvPr id="0" name=""/>
        <dsp:cNvSpPr/>
      </dsp:nvSpPr>
      <dsp:spPr>
        <a:xfrm>
          <a:off x="2271418" y="749316"/>
          <a:ext cx="149800" cy="14980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8002"/>
              </a:lnTo>
              <a:lnTo>
                <a:pt x="149800" y="14980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830BE6-D6DB-4D0A-B63E-05328833690A}">
      <dsp:nvSpPr>
        <dsp:cNvPr id="0" name=""/>
        <dsp:cNvSpPr/>
      </dsp:nvSpPr>
      <dsp:spPr>
        <a:xfrm>
          <a:off x="2421219" y="1872817"/>
          <a:ext cx="1198401" cy="749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Childbearing and/or childrearing; </a:t>
          </a:r>
          <a:endParaRPr lang="en-US" sz="1000" kern="1200"/>
        </a:p>
      </dsp:txBody>
      <dsp:txXfrm>
        <a:off x="2443156" y="1894754"/>
        <a:ext cx="1154527" cy="705127"/>
      </dsp:txXfrm>
    </dsp:sp>
    <dsp:sp modelId="{7C2E6597-4EF9-469C-AB68-E8851EEB4D06}">
      <dsp:nvSpPr>
        <dsp:cNvPr id="0" name=""/>
        <dsp:cNvSpPr/>
      </dsp:nvSpPr>
      <dsp:spPr>
        <a:xfrm>
          <a:off x="2271418" y="749316"/>
          <a:ext cx="149800" cy="2434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34253"/>
              </a:lnTo>
              <a:lnTo>
                <a:pt x="149800" y="24342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ECF3A3-6CF1-4C0E-8CF7-99063C76D6F3}">
      <dsp:nvSpPr>
        <dsp:cNvPr id="0" name=""/>
        <dsp:cNvSpPr/>
      </dsp:nvSpPr>
      <dsp:spPr>
        <a:xfrm>
          <a:off x="2421219" y="2809069"/>
          <a:ext cx="1198401" cy="749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Care or bereavement of child, spouse, domestic partner, or parent; </a:t>
          </a:r>
          <a:endParaRPr lang="en-US" sz="1000" kern="1200"/>
        </a:p>
      </dsp:txBody>
      <dsp:txXfrm>
        <a:off x="2443156" y="2831006"/>
        <a:ext cx="1154527" cy="705127"/>
      </dsp:txXfrm>
    </dsp:sp>
    <dsp:sp modelId="{219A6C67-1C23-4C9F-8D0D-C03CCA362962}">
      <dsp:nvSpPr>
        <dsp:cNvPr id="0" name=""/>
        <dsp:cNvSpPr/>
      </dsp:nvSpPr>
      <dsp:spPr>
        <a:xfrm>
          <a:off x="2271418" y="749316"/>
          <a:ext cx="149800" cy="3370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0504"/>
              </a:lnTo>
              <a:lnTo>
                <a:pt x="149800" y="33705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6F71B-12C6-45A2-83F0-C14FC8482B0A}">
      <dsp:nvSpPr>
        <dsp:cNvPr id="0" name=""/>
        <dsp:cNvSpPr/>
      </dsp:nvSpPr>
      <dsp:spPr>
        <a:xfrm>
          <a:off x="2421219" y="3745320"/>
          <a:ext cx="1198401" cy="7490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Significant circumstance interfering with research or creativity</a:t>
          </a:r>
          <a:endParaRPr lang="en-US" sz="1000" kern="1200"/>
        </a:p>
      </dsp:txBody>
      <dsp:txXfrm>
        <a:off x="2443156" y="3767257"/>
        <a:ext cx="1154527" cy="7051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4B5AB3-C61F-4066-91D5-0CE274730659}">
      <dsp:nvSpPr>
        <dsp:cNvPr id="0" name=""/>
        <dsp:cNvSpPr/>
      </dsp:nvSpPr>
      <dsp:spPr>
        <a:xfrm>
          <a:off x="0" y="0"/>
          <a:ext cx="1601994" cy="160199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78DDF-5A05-4C01-836F-A7B5DD6FB447}">
      <dsp:nvSpPr>
        <dsp:cNvPr id="0" name=""/>
        <dsp:cNvSpPr/>
      </dsp:nvSpPr>
      <dsp:spPr>
        <a:xfrm>
          <a:off x="800997" y="0"/>
          <a:ext cx="3086791" cy="160199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smtClean="0"/>
            <a:t>When</a:t>
          </a:r>
          <a:endParaRPr lang="en-US" sz="1800" kern="1200"/>
        </a:p>
      </dsp:txBody>
      <dsp:txXfrm>
        <a:off x="800997" y="0"/>
        <a:ext cx="3086791" cy="480599"/>
      </dsp:txXfrm>
    </dsp:sp>
    <dsp:sp modelId="{21D4E159-F427-4056-ABDD-3D5AFBE004BA}">
      <dsp:nvSpPr>
        <dsp:cNvPr id="0" name=""/>
        <dsp:cNvSpPr/>
      </dsp:nvSpPr>
      <dsp:spPr>
        <a:xfrm>
          <a:off x="280349" y="480599"/>
          <a:ext cx="1041295" cy="104129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EF5D4B-EE41-4DBA-9B82-3FC31FA79B85}">
      <dsp:nvSpPr>
        <dsp:cNvPr id="0" name=""/>
        <dsp:cNvSpPr/>
      </dsp:nvSpPr>
      <dsp:spPr>
        <a:xfrm>
          <a:off x="800997" y="480599"/>
          <a:ext cx="3086791" cy="10412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smtClean="0"/>
            <a:t>Within 2 yrs. of event</a:t>
          </a:r>
          <a:endParaRPr lang="en-US" sz="1800" kern="1200"/>
        </a:p>
      </dsp:txBody>
      <dsp:txXfrm>
        <a:off x="800997" y="480599"/>
        <a:ext cx="3086791" cy="480597"/>
      </dsp:txXfrm>
    </dsp:sp>
    <dsp:sp modelId="{45E89A49-B3F8-4F4F-9F6C-145DE3BCE752}">
      <dsp:nvSpPr>
        <dsp:cNvPr id="0" name=""/>
        <dsp:cNvSpPr/>
      </dsp:nvSpPr>
      <dsp:spPr>
        <a:xfrm>
          <a:off x="560698" y="961196"/>
          <a:ext cx="480597" cy="4805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4B753-E7FA-415D-88A9-82CBB403617E}">
      <dsp:nvSpPr>
        <dsp:cNvPr id="0" name=""/>
        <dsp:cNvSpPr/>
      </dsp:nvSpPr>
      <dsp:spPr>
        <a:xfrm>
          <a:off x="800997" y="961196"/>
          <a:ext cx="3086791" cy="4805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kern="1200" smtClean="0"/>
            <a:t>Before 7/1 in Promotion year</a:t>
          </a:r>
          <a:endParaRPr lang="en-US" sz="1800" kern="1200"/>
        </a:p>
      </dsp:txBody>
      <dsp:txXfrm>
        <a:off x="800997" y="961196"/>
        <a:ext cx="3086791" cy="48059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D68FAF-CE8C-461E-8513-43D224D971EE}">
      <dsp:nvSpPr>
        <dsp:cNvPr id="0" name=""/>
        <dsp:cNvSpPr/>
      </dsp:nvSpPr>
      <dsp:spPr>
        <a:xfrm>
          <a:off x="1547494" y="692"/>
          <a:ext cx="2321242" cy="54938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C2D62-1B25-4736-B703-311D8E6E1ABF}">
      <dsp:nvSpPr>
        <dsp:cNvPr id="0" name=""/>
        <dsp:cNvSpPr/>
      </dsp:nvSpPr>
      <dsp:spPr>
        <a:xfrm>
          <a:off x="0" y="692"/>
          <a:ext cx="1547494" cy="549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Complete a request for a STC</a:t>
          </a:r>
          <a:endParaRPr lang="en-US" sz="1100" kern="1200"/>
        </a:p>
      </dsp:txBody>
      <dsp:txXfrm>
        <a:off x="26819" y="27511"/>
        <a:ext cx="1493856" cy="495743"/>
      </dsp:txXfrm>
    </dsp:sp>
    <dsp:sp modelId="{CD04E298-28EE-4E70-ACA6-6B5F2C68ACEC}">
      <dsp:nvSpPr>
        <dsp:cNvPr id="0" name=""/>
        <dsp:cNvSpPr/>
      </dsp:nvSpPr>
      <dsp:spPr>
        <a:xfrm>
          <a:off x="1547494" y="605011"/>
          <a:ext cx="2321242" cy="54938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E6D26F-13AD-4AB2-A40A-C36A039A9994}">
      <dsp:nvSpPr>
        <dsp:cNvPr id="0" name=""/>
        <dsp:cNvSpPr/>
      </dsp:nvSpPr>
      <dsp:spPr>
        <a:xfrm>
          <a:off x="0" y="605011"/>
          <a:ext cx="1547494" cy="549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Submit to Chair for signature</a:t>
          </a:r>
          <a:endParaRPr lang="en-US" sz="1100" kern="1200"/>
        </a:p>
      </dsp:txBody>
      <dsp:txXfrm>
        <a:off x="26819" y="631830"/>
        <a:ext cx="1493856" cy="495743"/>
      </dsp:txXfrm>
    </dsp:sp>
    <dsp:sp modelId="{0E42DE16-521E-42CD-B21D-53B78C29EA02}">
      <dsp:nvSpPr>
        <dsp:cNvPr id="0" name=""/>
        <dsp:cNvSpPr/>
      </dsp:nvSpPr>
      <dsp:spPr>
        <a:xfrm>
          <a:off x="1547494" y="1209331"/>
          <a:ext cx="2321242" cy="54938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B09689-0D5C-4E6F-82BE-8DBBB2C79930}">
      <dsp:nvSpPr>
        <dsp:cNvPr id="0" name=""/>
        <dsp:cNvSpPr/>
      </dsp:nvSpPr>
      <dsp:spPr>
        <a:xfrm>
          <a:off x="0" y="1209331"/>
          <a:ext cx="1547494" cy="549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Submit to Deans office for Dean’s signature</a:t>
          </a:r>
          <a:endParaRPr lang="en-US" sz="1100" kern="1200"/>
        </a:p>
      </dsp:txBody>
      <dsp:txXfrm>
        <a:off x="26819" y="1236150"/>
        <a:ext cx="1493856" cy="495743"/>
      </dsp:txXfrm>
    </dsp:sp>
    <dsp:sp modelId="{AD0E90D1-4986-419A-9996-D6EA5C938295}">
      <dsp:nvSpPr>
        <dsp:cNvPr id="0" name=""/>
        <dsp:cNvSpPr/>
      </dsp:nvSpPr>
      <dsp:spPr>
        <a:xfrm>
          <a:off x="1547494" y="1813650"/>
          <a:ext cx="2321242" cy="54938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ABAA8D-F6D3-4EF1-8F14-12CFF78B31DB}">
      <dsp:nvSpPr>
        <dsp:cNvPr id="0" name=""/>
        <dsp:cNvSpPr/>
      </dsp:nvSpPr>
      <dsp:spPr>
        <a:xfrm>
          <a:off x="0" y="1813650"/>
          <a:ext cx="1547494" cy="5493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smtClean="0"/>
            <a:t>Submit to APO for VPAP approval</a:t>
          </a:r>
          <a:endParaRPr lang="en-US" sz="1100" kern="1200"/>
        </a:p>
      </dsp:txBody>
      <dsp:txXfrm>
        <a:off x="26819" y="1840469"/>
        <a:ext cx="1493856" cy="49574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7DC18-BE75-4A6F-96C8-41B8DDDBEB4E}">
      <dsp:nvSpPr>
        <dsp:cNvPr id="0" name=""/>
        <dsp:cNvSpPr/>
      </dsp:nvSpPr>
      <dsp:spPr>
        <a:xfrm>
          <a:off x="291584" y="0"/>
          <a:ext cx="3304619" cy="947952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DC3C89-06CC-4D6B-933E-09DDE0E52C5E}">
      <dsp:nvSpPr>
        <dsp:cNvPr id="0" name=""/>
        <dsp:cNvSpPr/>
      </dsp:nvSpPr>
      <dsp:spPr>
        <a:xfrm>
          <a:off x="42522" y="284385"/>
          <a:ext cx="3802742" cy="3791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Download STC Form from APO website.</a:t>
          </a:r>
          <a:endParaRPr lang="en-US" sz="1600" kern="1200"/>
        </a:p>
      </dsp:txBody>
      <dsp:txXfrm>
        <a:off x="61032" y="302895"/>
        <a:ext cx="3765722" cy="3421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C0D71F-A381-4C0B-8B9F-3BE4068E4A2A}">
      <dsp:nvSpPr>
        <dsp:cNvPr id="0" name=""/>
        <dsp:cNvSpPr/>
      </dsp:nvSpPr>
      <dsp:spPr>
        <a:xfrm>
          <a:off x="1343025" y="1028700"/>
          <a:ext cx="3086100" cy="30861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FDCB33-3BEB-40A8-B19D-F1D52C0355C5}">
      <dsp:nvSpPr>
        <dsp:cNvPr id="0" name=""/>
        <dsp:cNvSpPr/>
      </dsp:nvSpPr>
      <dsp:spPr>
        <a:xfrm>
          <a:off x="1960245" y="1645920"/>
          <a:ext cx="1851660" cy="185166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8568B1-D585-4B25-B8E3-125A613847F6}">
      <dsp:nvSpPr>
        <dsp:cNvPr id="0" name=""/>
        <dsp:cNvSpPr/>
      </dsp:nvSpPr>
      <dsp:spPr>
        <a:xfrm>
          <a:off x="2577465" y="2263140"/>
          <a:ext cx="617220" cy="6172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C95D6-F630-4782-BD64-D715135D5476}">
      <dsp:nvSpPr>
        <dsp:cNvPr id="0" name=""/>
        <dsp:cNvSpPr/>
      </dsp:nvSpPr>
      <dsp:spPr>
        <a:xfrm>
          <a:off x="4943475" y="0"/>
          <a:ext cx="1543050" cy="900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The CALL …..(add link to CALL)</a:t>
          </a:r>
          <a:endParaRPr lang="en-US" sz="1400" kern="1200"/>
        </a:p>
      </dsp:txBody>
      <dsp:txXfrm>
        <a:off x="4943475" y="0"/>
        <a:ext cx="1543050" cy="900112"/>
      </dsp:txXfrm>
    </dsp:sp>
    <dsp:sp modelId="{A3C50F12-388C-4E78-8C40-FB6F6AF2E326}">
      <dsp:nvSpPr>
        <dsp:cNvPr id="0" name=""/>
        <dsp:cNvSpPr/>
      </dsp:nvSpPr>
      <dsp:spPr>
        <a:xfrm>
          <a:off x="4557712" y="450056"/>
          <a:ext cx="3857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4E707-5858-4E60-AAD7-0530D06770EE}">
      <dsp:nvSpPr>
        <dsp:cNvPr id="0" name=""/>
        <dsp:cNvSpPr/>
      </dsp:nvSpPr>
      <dsp:spPr>
        <a:xfrm rot="5400000">
          <a:off x="2660532" y="676113"/>
          <a:ext cx="2121179" cy="1670094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9AA2A-AD15-4A14-853D-A4AA8F25BD02}">
      <dsp:nvSpPr>
        <dsp:cNvPr id="0" name=""/>
        <dsp:cNvSpPr/>
      </dsp:nvSpPr>
      <dsp:spPr>
        <a:xfrm>
          <a:off x="4943475" y="900112"/>
          <a:ext cx="1543050" cy="900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The APM </a:t>
          </a:r>
          <a:endParaRPr lang="en-US" sz="14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smtClean="0"/>
            <a:t>APM - 133-17-h.</a:t>
          </a:r>
          <a:endParaRPr lang="en-US" sz="1100" kern="120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100" kern="1200" smtClean="0"/>
            <a:t>APM 760-30 Stopping the Clock for the Care of a Child or Children</a:t>
          </a:r>
          <a:endParaRPr lang="en-US" sz="1100" kern="1200"/>
        </a:p>
      </dsp:txBody>
      <dsp:txXfrm>
        <a:off x="4943475" y="900112"/>
        <a:ext cx="1543050" cy="900112"/>
      </dsp:txXfrm>
    </dsp:sp>
    <dsp:sp modelId="{92947976-7ECC-4E66-A63D-7497043EEF14}">
      <dsp:nvSpPr>
        <dsp:cNvPr id="0" name=""/>
        <dsp:cNvSpPr/>
      </dsp:nvSpPr>
      <dsp:spPr>
        <a:xfrm>
          <a:off x="4557712" y="1350168"/>
          <a:ext cx="3857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5AE849-7DA3-4A28-AB26-B7706F41DD33}">
      <dsp:nvSpPr>
        <dsp:cNvPr id="0" name=""/>
        <dsp:cNvSpPr/>
      </dsp:nvSpPr>
      <dsp:spPr>
        <a:xfrm rot="5400000">
          <a:off x="3115835" y="1562183"/>
          <a:ext cx="1652915" cy="1227753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48A361-6E9C-430D-9A02-5963EB21C2C2}">
      <dsp:nvSpPr>
        <dsp:cNvPr id="0" name=""/>
        <dsp:cNvSpPr/>
      </dsp:nvSpPr>
      <dsp:spPr>
        <a:xfrm>
          <a:off x="4943475" y="1800225"/>
          <a:ext cx="1543050" cy="9001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17780" bIns="1778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APO Website….(add link to website)</a:t>
          </a:r>
          <a:endParaRPr lang="en-US" sz="1400" kern="1200"/>
        </a:p>
      </dsp:txBody>
      <dsp:txXfrm>
        <a:off x="4943475" y="1800225"/>
        <a:ext cx="1543050" cy="900112"/>
      </dsp:txXfrm>
    </dsp:sp>
    <dsp:sp modelId="{EB8DE3E4-50D8-4920-8843-239C483A02AA}">
      <dsp:nvSpPr>
        <dsp:cNvPr id="0" name=""/>
        <dsp:cNvSpPr/>
      </dsp:nvSpPr>
      <dsp:spPr>
        <a:xfrm>
          <a:off x="4557712" y="2250281"/>
          <a:ext cx="38576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BAD183-0B9C-4049-8FEF-0F7D7F3537EE}">
      <dsp:nvSpPr>
        <dsp:cNvPr id="0" name=""/>
        <dsp:cNvSpPr/>
      </dsp:nvSpPr>
      <dsp:spPr>
        <a:xfrm rot="5400000">
          <a:off x="3571703" y="2447534"/>
          <a:ext cx="1180947" cy="785412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0CC01DD-D1AF-4F53-8CFF-296AB5C5BC46}" type="datetimeFigureOut">
              <a:rPr lang="en-US" smtClean="0"/>
              <a:t>9/11/2020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D786839-7408-466A-A945-7A69549063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239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0B51C6-A634-47F5-A5C5-E0DE6D65C08C}" type="datetimeFigureOut">
              <a:rPr lang="en-US" smtClean="0"/>
              <a:t>9/11/2020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AAAEC82-C0B5-4AE6-ADFD-D84851B8B3F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451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85372" indent="-302066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208265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91571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74878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21FF718-4BEE-4D46-80AF-A3443A18FF80}" type="slidenum">
              <a:rPr lang="en-US" altLang="en-US" smtClean="0"/>
              <a:pPr/>
              <a:t>6</a:t>
            </a:fld>
            <a:endParaRPr lang="en-US" altLang="en-U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130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85372" indent="-302066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208265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91571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174878" indent="-241653"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658184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3141490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624796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4108102" indent="-241653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A21FF718-4BEE-4D46-80AF-A3443A18FF80}" type="slidenum">
              <a:rPr lang="en-US" altLang="en-US" smtClean="0"/>
              <a:pPr/>
              <a:t>7</a:t>
            </a:fld>
            <a:endParaRPr lang="en-US" altLang="en-U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243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71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7848600" cy="120032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48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58314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786322"/>
            <a:ext cx="3868737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69384"/>
            <a:ext cx="3887788" cy="430887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26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4804"/>
            <a:ext cx="7848600" cy="6397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02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276999"/>
          </a:xfr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Academic Personnel Office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79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5793596" y="62468"/>
            <a:ext cx="2963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FF"/>
                </a:solidFill>
                <a:latin typeface="Arial"/>
                <a:ea typeface="ＭＳ Ｐゴシック"/>
              </a:rPr>
              <a:t>Academic Personnel Office</a:t>
            </a:r>
          </a:p>
        </p:txBody>
      </p:sp>
      <p:sp>
        <p:nvSpPr>
          <p:cNvPr id="2" name="Rectangle 1"/>
          <p:cNvSpPr/>
          <p:nvPr userDrawn="1"/>
        </p:nvSpPr>
        <p:spPr bwMode="auto">
          <a:xfrm>
            <a:off x="84221" y="854242"/>
            <a:ext cx="9059779" cy="5420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854242"/>
            <a:ext cx="9048307" cy="542049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fld id="{D466D4FD-2E80-442B-AD0A-A02C385D18BD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rgbClr val="9999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886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304804"/>
            <a:ext cx="7848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19200"/>
            <a:ext cx="7848600" cy="1189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Line 12"/>
          <p:cNvSpPr>
            <a:spLocks noChangeShapeType="1"/>
          </p:cNvSpPr>
          <p:nvPr/>
        </p:nvSpPr>
        <p:spPr bwMode="auto">
          <a:xfrm>
            <a:off x="914400" y="10668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2" name="Line 13"/>
          <p:cNvSpPr>
            <a:spLocks noChangeShapeType="1"/>
          </p:cNvSpPr>
          <p:nvPr/>
        </p:nvSpPr>
        <p:spPr bwMode="auto">
          <a:xfrm>
            <a:off x="914400" y="6248400"/>
            <a:ext cx="7848600" cy="1588"/>
          </a:xfrm>
          <a:prstGeom prst="line">
            <a:avLst/>
          </a:prstGeom>
          <a:noFill/>
          <a:ln w="9525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914400" y="10525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35" name="Line 13"/>
          <p:cNvSpPr>
            <a:spLocks noChangeShapeType="1"/>
          </p:cNvSpPr>
          <p:nvPr/>
        </p:nvSpPr>
        <p:spPr bwMode="auto">
          <a:xfrm>
            <a:off x="914400" y="6234117"/>
            <a:ext cx="7848600" cy="1587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7274" y="6463389"/>
            <a:ext cx="609600" cy="304800"/>
          </a:xfrm>
          <a:prstGeom prst="rect">
            <a:avLst/>
          </a:prstGeom>
          <a:ln/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r>
              <a:rPr lang="en-US" dirty="0"/>
              <a:t>    </a:t>
            </a:r>
            <a:endParaRPr lang="en-US" dirty="0">
              <a:solidFill>
                <a:srgbClr val="999999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FD7D12-7D06-4860-93B1-8AA604B58CB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314484" y="5990908"/>
            <a:ext cx="3706689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2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64" r:id="rId2"/>
    <p:sldLayoutId id="2147483695" r:id="rId3"/>
    <p:sldLayoutId id="2147483708" r:id="rId4"/>
    <p:sldLayoutId id="2147483713" r:id="rId5"/>
    <p:sldLayoutId id="2147483721" r:id="rId6"/>
  </p:sldLayoutIdLst>
  <p:hf sldNum="0" hdr="0" ftr="0" dt="0"/>
  <p:txStyles>
    <p:titleStyle>
      <a:lvl1pPr marL="0" algn="l" defTabSz="914400" rtl="0" eaLnBrk="1" fontAlgn="base" latinLnBrk="0" hangingPunct="1">
        <a:spcBef>
          <a:spcPct val="0"/>
        </a:spcBef>
        <a:spcAft>
          <a:spcPct val="0"/>
        </a:spcAft>
        <a:defRPr lang="en-US" sz="2400" b="1" kern="1200" dirty="0">
          <a:solidFill>
            <a:srgbClr val="003DA5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000">
          <a:solidFill>
            <a:srgbClr val="FF9900"/>
          </a:solidFill>
          <a:latin typeface="Arial" charset="0"/>
          <a:ea typeface="ＭＳ Ｐゴシック" charset="-128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rgbClr val="666666"/>
          </a:solidFill>
          <a:latin typeface="+mn-lt"/>
          <a:ea typeface="+mn-ea"/>
          <a:cs typeface="+mn-cs"/>
        </a:defRPr>
      </a:lvl1pPr>
      <a:lvl2pPr marL="344488" indent="-1111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rgbClr val="666666"/>
          </a:solidFill>
          <a:latin typeface="+mn-lt"/>
          <a:ea typeface="+mn-ea"/>
        </a:defRPr>
      </a:lvl2pPr>
      <a:lvl3pPr marL="579438" indent="-1206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i="0">
          <a:solidFill>
            <a:srgbClr val="666666"/>
          </a:solidFill>
          <a:latin typeface="+mn-lt"/>
          <a:ea typeface="+mn-ea"/>
        </a:defRPr>
      </a:lvl3pPr>
      <a:lvl4pPr marL="809625" indent="-1158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4pPr>
      <a:lvl5pPr marL="10334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 i="0">
          <a:solidFill>
            <a:srgbClr val="666666"/>
          </a:solidFill>
          <a:latin typeface="+mn-lt"/>
          <a:ea typeface="+mn-ea"/>
        </a:defRPr>
      </a:lvl5pPr>
      <a:lvl6pPr marL="14906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6pPr>
      <a:lvl7pPr marL="19478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7pPr>
      <a:lvl8pPr marL="24050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8pPr>
      <a:lvl9pPr marL="2862263" indent="-10953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00">
          <a:solidFill>
            <a:srgbClr val="666666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8.xml.rels><?xml version="1.0" encoding="UTF-8" standalone="yes"?>
<Relationships xmlns="http://schemas.openxmlformats.org/package/2006/relationships"><Relationship Id="rId7" Type="http://schemas.openxmlformats.org/officeDocument/2006/relationships/hyperlink" Target="about:blan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hyperlink" Target="about:blank" TargetMode="External"/><Relationship Id="rId5" Type="http://schemas.openxmlformats.org/officeDocument/2006/relationships/image" Target="../media/image3.jpeg"/><Relationship Id="rId4" Type="http://schemas.openxmlformats.org/officeDocument/2006/relationships/image" Target="NUL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AF54B18-1E70-D449-A3EC-9239163ED0CD}"/>
              </a:ext>
            </a:extLst>
          </p:cNvPr>
          <p:cNvGrpSpPr/>
          <p:nvPr/>
        </p:nvGrpSpPr>
        <p:grpSpPr>
          <a:xfrm>
            <a:off x="-13808" y="0"/>
            <a:ext cx="9159343" cy="6857999"/>
            <a:chOff x="-18411" y="-6137"/>
            <a:chExt cx="12212457" cy="6873342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477FB2E0-C8C5-B54F-999D-475D5623CDDB}"/>
                </a:ext>
              </a:extLst>
            </p:cNvPr>
            <p:cNvSpPr/>
            <p:nvPr/>
          </p:nvSpPr>
          <p:spPr>
            <a:xfrm>
              <a:off x="-18411" y="3031635"/>
              <a:ext cx="12212457" cy="3835570"/>
            </a:xfrm>
            <a:custGeom>
              <a:avLst/>
              <a:gdLst>
                <a:gd name="connsiteX0" fmla="*/ 0 w 12212457"/>
                <a:gd name="connsiteY0" fmla="*/ 2718652 h 3835570"/>
                <a:gd name="connsiteX1" fmla="*/ 0 w 12212457"/>
                <a:gd name="connsiteY1" fmla="*/ 3835570 h 3835570"/>
                <a:gd name="connsiteX2" fmla="*/ 153423 w 12212457"/>
                <a:gd name="connsiteY2" fmla="*/ 3835570 h 3835570"/>
                <a:gd name="connsiteX3" fmla="*/ 5443442 w 12212457"/>
                <a:gd name="connsiteY3" fmla="*/ 3835570 h 3835570"/>
                <a:gd name="connsiteX4" fmla="*/ 12212457 w 12212457"/>
                <a:gd name="connsiteY4" fmla="*/ 619828 h 3835570"/>
                <a:gd name="connsiteX5" fmla="*/ 12212457 w 12212457"/>
                <a:gd name="connsiteY5" fmla="*/ 0 h 3835570"/>
                <a:gd name="connsiteX6" fmla="*/ 0 w 12212457"/>
                <a:gd name="connsiteY6" fmla="*/ 2718652 h 3835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12457" h="3835570">
                  <a:moveTo>
                    <a:pt x="0" y="2718652"/>
                  </a:moveTo>
                  <a:lnTo>
                    <a:pt x="0" y="3835570"/>
                  </a:lnTo>
                  <a:lnTo>
                    <a:pt x="153423" y="3835570"/>
                  </a:lnTo>
                  <a:lnTo>
                    <a:pt x="5443442" y="3835570"/>
                  </a:lnTo>
                  <a:lnTo>
                    <a:pt x="12212457" y="619828"/>
                  </a:lnTo>
                  <a:lnTo>
                    <a:pt x="12212457" y="0"/>
                  </a:lnTo>
                  <a:lnTo>
                    <a:pt x="0" y="2718652"/>
                  </a:lnTo>
                  <a:close/>
                </a:path>
              </a:pathLst>
            </a:custGeom>
            <a:solidFill>
              <a:srgbClr val="FFB8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Trapezoid 6">
              <a:extLst>
                <a:ext uri="{FF2B5EF4-FFF2-40B4-BE49-F238E27FC236}">
                  <a16:creationId xmlns:a16="http://schemas.microsoft.com/office/drawing/2014/main" id="{69FD79F2-2E51-0C40-96CB-189599A623FE}"/>
                </a:ext>
              </a:extLst>
            </p:cNvPr>
            <p:cNvSpPr/>
            <p:nvPr/>
          </p:nvSpPr>
          <p:spPr>
            <a:xfrm>
              <a:off x="-18411" y="-6137"/>
              <a:ext cx="12210411" cy="5842341"/>
            </a:xfrm>
            <a:custGeom>
              <a:avLst/>
              <a:gdLst>
                <a:gd name="connsiteX0" fmla="*/ 0 w 12046760"/>
                <a:gd name="connsiteY0" fmla="*/ 5842341 h 5842341"/>
                <a:gd name="connsiteX1" fmla="*/ 1460585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046760"/>
                <a:gd name="connsiteY0" fmla="*/ 5842341 h 5842341"/>
                <a:gd name="connsiteX1" fmla="*/ 12274 w 12046760"/>
                <a:gd name="connsiteY1" fmla="*/ 0 h 5842341"/>
                <a:gd name="connsiteX2" fmla="*/ 10586175 w 12046760"/>
                <a:gd name="connsiteY2" fmla="*/ 0 h 5842341"/>
                <a:gd name="connsiteX3" fmla="*/ 12046760 w 12046760"/>
                <a:gd name="connsiteY3" fmla="*/ 5842341 h 5842341"/>
                <a:gd name="connsiteX4" fmla="*/ 0 w 12046760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046760 w 12194047"/>
                <a:gd name="connsiteY3" fmla="*/ 5842341 h 5842341"/>
                <a:gd name="connsiteX4" fmla="*/ 0 w 12194047"/>
                <a:gd name="connsiteY4" fmla="*/ 5842341 h 5842341"/>
                <a:gd name="connsiteX0" fmla="*/ 0 w 12194047"/>
                <a:gd name="connsiteY0" fmla="*/ 5842341 h 5842341"/>
                <a:gd name="connsiteX1" fmla="*/ 12274 w 12194047"/>
                <a:gd name="connsiteY1" fmla="*/ 0 h 5842341"/>
                <a:gd name="connsiteX2" fmla="*/ 12194047 w 12194047"/>
                <a:gd name="connsiteY2" fmla="*/ 6137 h 5842341"/>
                <a:gd name="connsiteX3" fmla="*/ 12194046 w 12194047"/>
                <a:gd name="connsiteY3" fmla="*/ 3080730 h 5842341"/>
                <a:gd name="connsiteX4" fmla="*/ 0 w 12194047"/>
                <a:gd name="connsiteY4" fmla="*/ 5842341 h 584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194047" h="5842341">
                  <a:moveTo>
                    <a:pt x="0" y="5842341"/>
                  </a:moveTo>
                  <a:cubicBezTo>
                    <a:pt x="4091" y="3894894"/>
                    <a:pt x="8183" y="1947447"/>
                    <a:pt x="12274" y="0"/>
                  </a:cubicBezTo>
                  <a:lnTo>
                    <a:pt x="12194047" y="6137"/>
                  </a:lnTo>
                  <a:cubicBezTo>
                    <a:pt x="12194047" y="1031001"/>
                    <a:pt x="12194046" y="2055866"/>
                    <a:pt x="12194046" y="3080730"/>
                  </a:cubicBezTo>
                  <a:lnTo>
                    <a:pt x="0" y="5842341"/>
                  </a:lnTo>
                  <a:close/>
                </a:path>
              </a:pathLst>
            </a:custGeom>
            <a:solidFill>
              <a:srgbClr val="003D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350" dirty="0"/>
                <a:t>  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1B92A8F9-FF41-8F44-BF9E-797DE5FBF7A6}"/>
              </a:ext>
            </a:extLst>
          </p:cNvPr>
          <p:cNvSpPr txBox="1"/>
          <p:nvPr/>
        </p:nvSpPr>
        <p:spPr>
          <a:xfrm>
            <a:off x="463164" y="2341939"/>
            <a:ext cx="8055996" cy="1377300"/>
          </a:xfrm>
          <a:prstGeom prst="rect">
            <a:avLst/>
          </a:prstGeom>
          <a:noFill/>
        </p:spPr>
        <p:txBody>
          <a:bodyPr wrap="square" lIns="0" tIns="68580" rIns="0" bIns="0" rtlCol="0">
            <a:spAutoFit/>
          </a:bodyPr>
          <a:lstStyle/>
          <a:p>
            <a:pPr>
              <a:lnSpc>
                <a:spcPts val="5115"/>
              </a:lnSpc>
            </a:pPr>
            <a:r>
              <a:rPr lang="en-US" sz="4500" b="1" spc="-113" dirty="0" smtClean="0">
                <a:solidFill>
                  <a:schemeClr val="bg1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Stop-The-Clock (STC)</a:t>
            </a:r>
            <a:endParaRPr lang="en-US" sz="4500" b="1" spc="-113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  <a:p>
            <a:pPr>
              <a:lnSpc>
                <a:spcPts val="5115"/>
              </a:lnSpc>
            </a:pPr>
            <a:endParaRPr lang="en-US" sz="4500" b="1" spc="-113" dirty="0">
              <a:solidFill>
                <a:schemeClr val="bg1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08FD533-CF81-2F46-A1CA-7D15D717BFB2}"/>
              </a:ext>
            </a:extLst>
          </p:cNvPr>
          <p:cNvSpPr txBox="1"/>
          <p:nvPr/>
        </p:nvSpPr>
        <p:spPr>
          <a:xfrm>
            <a:off x="463164" y="3752476"/>
            <a:ext cx="340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25, 2020</a:t>
            </a:r>
            <a:b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Nordene Smith-Hayles</a:t>
            </a:r>
            <a: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solidFill>
                <a:schemeClr val="bg1"/>
              </a:solidFill>
              <a:latin typeface="Arial" panose="020B0604020202020204" pitchFamily="34" charset="0"/>
              <a:ea typeface="Fira Sans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23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Discussion Topics 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396983"/>
              </p:ext>
            </p:extLst>
          </p:nvPr>
        </p:nvGraphicFramePr>
        <p:xfrm>
          <a:off x="914400" y="1219200"/>
          <a:ext cx="7848600" cy="340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14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14400" y="304805"/>
            <a:ext cx="7848600" cy="450846"/>
          </a:xfrm>
        </p:spPr>
        <p:txBody>
          <a:bodyPr/>
          <a:lstStyle/>
          <a:p>
            <a:pPr algn="ctr"/>
            <a:r>
              <a:rPr lang="en-US" sz="2800" dirty="0" smtClean="0"/>
              <a:t>Stop-The-Clock (STC)</a:t>
            </a:r>
            <a:endParaRPr lang="en-US" sz="28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34536333"/>
              </p:ext>
            </p:extLst>
          </p:nvPr>
        </p:nvGraphicFramePr>
        <p:xfrm>
          <a:off x="628650" y="1397000"/>
          <a:ext cx="2425700" cy="4099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7909846"/>
              </p:ext>
            </p:extLst>
          </p:nvPr>
        </p:nvGraphicFramePr>
        <p:xfrm>
          <a:off x="3841750" y="1060451"/>
          <a:ext cx="5003800" cy="5105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13085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16077"/>
            <a:ext cx="7886700" cy="585623"/>
          </a:xfrm>
        </p:spPr>
        <p:txBody>
          <a:bodyPr/>
          <a:lstStyle/>
          <a:p>
            <a:pPr algn="ctr"/>
            <a:r>
              <a:rPr lang="en-US" sz="2800" dirty="0" smtClean="0"/>
              <a:t>Who, Why, When</a:t>
            </a:r>
            <a:endParaRPr lang="en-US" sz="28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533647" y="1315891"/>
          <a:ext cx="3868737" cy="1415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9058802"/>
              </p:ext>
            </p:extLst>
          </p:nvPr>
        </p:nvGraphicFramePr>
        <p:xfrm>
          <a:off x="4573588" y="1188612"/>
          <a:ext cx="3868737" cy="4494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444499" y="3439906"/>
          <a:ext cx="3887788" cy="1601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62254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6"/>
            <a:ext cx="7886700" cy="695324"/>
          </a:xfrm>
        </p:spPr>
        <p:txBody>
          <a:bodyPr/>
          <a:lstStyle/>
          <a:p>
            <a:pPr algn="ctr"/>
            <a:r>
              <a:rPr lang="en-US" dirty="0" smtClean="0"/>
              <a:t>What &amp; How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847877"/>
            <a:ext cx="3868737" cy="369332"/>
          </a:xfrm>
        </p:spPr>
        <p:txBody>
          <a:bodyPr/>
          <a:lstStyle/>
          <a:p>
            <a:r>
              <a:rPr lang="en-US" sz="2400" dirty="0" smtClean="0"/>
              <a:t>What</a:t>
            </a:r>
            <a:endParaRPr lang="en-US" sz="24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28445945"/>
              </p:ext>
            </p:extLst>
          </p:nvPr>
        </p:nvGraphicFramePr>
        <p:xfrm>
          <a:off x="630238" y="2505075"/>
          <a:ext cx="3868737" cy="236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830939"/>
            <a:ext cx="3887788" cy="369332"/>
          </a:xfrm>
        </p:spPr>
        <p:txBody>
          <a:bodyPr/>
          <a:lstStyle/>
          <a:p>
            <a:r>
              <a:rPr lang="en-US" sz="2400" dirty="0" smtClean="0"/>
              <a:t>How</a:t>
            </a:r>
            <a:endParaRPr lang="en-US" sz="2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866326730"/>
              </p:ext>
            </p:extLst>
          </p:nvPr>
        </p:nvGraphicFramePr>
        <p:xfrm>
          <a:off x="4629150" y="2505075"/>
          <a:ext cx="3887788" cy="947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86172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9744" y="533400"/>
            <a:ext cx="5624513" cy="482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/>
            </a:r>
            <a:b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</a:br>
            <a:r>
              <a:rPr lang="en-US" altLang="ja-JP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Resources</a:t>
            </a: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34" charset="-128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125550"/>
              </p:ext>
            </p:extLst>
          </p:nvPr>
        </p:nvGraphicFramePr>
        <p:xfrm>
          <a:off x="685800" y="2000250"/>
          <a:ext cx="782955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6992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59744" y="196850"/>
            <a:ext cx="5624513" cy="8445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ja-JP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ＭＳ Ｐゴシック" pitchFamily="34" charset="-128"/>
              </a:rPr>
              <a:t>Questions</a:t>
            </a:r>
            <a:endParaRPr lang="en-US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ＭＳ Ｐゴシック" pitchFamily="34" charset="-128"/>
            </a:endParaRPr>
          </a:p>
        </p:txBody>
      </p:sp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9015707"/>
              </p:ext>
            </p:extLst>
          </p:nvPr>
        </p:nvGraphicFramePr>
        <p:xfrm>
          <a:off x="800100" y="2114550"/>
          <a:ext cx="76581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86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10">
            <a:extLst>
              <a:ext uri="{FF2B5EF4-FFF2-40B4-BE49-F238E27FC236}">
                <a16:creationId xmlns:a16="http://schemas.microsoft.com/office/drawing/2014/main" id="{8918C875-2CBE-A24F-AA8A-DE16D36D78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457200" y="721273"/>
            <a:ext cx="210710" cy="96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76FFA79-6D24-E049-BCE9-429F0B3C5BAA}"/>
              </a:ext>
            </a:extLst>
          </p:cNvPr>
          <p:cNvSpPr txBox="1"/>
          <p:nvPr/>
        </p:nvSpPr>
        <p:spPr>
          <a:xfrm>
            <a:off x="955096" y="817667"/>
            <a:ext cx="7264775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Any </a:t>
            </a:r>
            <a:r>
              <a:rPr lang="en-US" sz="3200" b="1" spc="-113" dirty="0" smtClean="0">
                <a:solidFill>
                  <a:srgbClr val="003DA5"/>
                </a:solidFill>
                <a:latin typeface="Arial" panose="020B0604020202020204" pitchFamily="34" charset="0"/>
                <a:ea typeface="Fira Sans Medium" panose="020B0503050000020004" pitchFamily="34" charset="0"/>
                <a:cs typeface="Arial" panose="020B0604020202020204" pitchFamily="34" charset="0"/>
              </a:rPr>
              <a:t>Questions?</a:t>
            </a:r>
            <a:endParaRPr lang="en-US" sz="3200" b="1" spc="-113" dirty="0">
              <a:solidFill>
                <a:srgbClr val="003DA5"/>
              </a:solidFill>
              <a:latin typeface="Arial" panose="020B0604020202020204" pitchFamily="34" charset="0"/>
              <a:ea typeface="Fira Sans Medium" panose="020B05030500000200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sking Defining Questions - Excelsior College OWL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403" y="1394195"/>
            <a:ext cx="5852160" cy="3430425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345827" y="4908705"/>
            <a:ext cx="67586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Nordene Smith-Hayles – </a:t>
            </a: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6"/>
              </a:rPr>
              <a:t>Nordene.smithhayles@ucr.edu</a:t>
            </a:r>
            <a:endParaRPr lang="en-US" sz="1500" b="1" dirty="0" smtClean="0">
              <a:solidFill>
                <a:srgbClr val="002060"/>
              </a:solidFill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</a:rPr>
              <a:t>Office - </a:t>
            </a:r>
            <a:r>
              <a:rPr lang="en-US" sz="1500" b="1" dirty="0" smtClean="0">
                <a:solidFill>
                  <a:srgbClr val="002060"/>
                </a:solidFill>
                <a:latin typeface="Arial" panose="020B0604020202020204" pitchFamily="34" charset="0"/>
                <a:ea typeface="Fira Sans Book" panose="020B0503050000020004" pitchFamily="34" charset="0"/>
                <a:cs typeface="Arial" panose="020B0604020202020204" pitchFamily="34" charset="0"/>
                <a:hlinkClick r:id="rId7"/>
              </a:rPr>
              <a:t>academicpersonnel@ucr.edu</a:t>
            </a:r>
          </a:p>
          <a:p>
            <a:pPr algn="ctr">
              <a:spcAft>
                <a:spcPts val="900"/>
              </a:spcAft>
              <a:buClr>
                <a:srgbClr val="003DA5"/>
              </a:buClr>
              <a:buSzPct val="100000"/>
            </a:pPr>
            <a:endParaRPr lang="en-US" sz="1500" dirty="0">
              <a:latin typeface="Arial" panose="020B0604020202020204" pitchFamily="34" charset="0"/>
              <a:ea typeface="Fira Sans Book" panose="020B05030500000200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4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SLIDE_COUNT" val="23"/>
  <p:tag name="ARTICULATE_PROJECT_OPEN" val="0"/>
</p:tagLst>
</file>

<file path=ppt/theme/theme1.xml><?xml version="1.0" encoding="utf-8"?>
<a:theme xmlns:a="http://schemas.openxmlformats.org/drawingml/2006/main" name="Presentation2Circor-Jan2012-v1">
  <a:themeElements>
    <a:clrScheme name="Custom 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FE8800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FE8800"/>
      </a:hlink>
      <a:folHlink>
        <a:srgbClr val="800080"/>
      </a:folHlink>
    </a:clrScheme>
    <a:fontScheme name="Presentation2Circor-Jan2012-v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Presentation2Circor-Jan2012-v1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90D163B02F934D82B4A3B317757C7C" ma:contentTypeVersion="0" ma:contentTypeDescription="Create a new document." ma:contentTypeScope="" ma:versionID="60e1a2d59b3cf1123010ebf4008137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F193675-65F5-4B8D-AB3C-6DA81EEED0A8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0ABE65A-26B2-491C-B5FD-CDACD1D501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FD2814B-D66B-4AFC-8E9C-F43E5AD57B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15273</TotalTime>
  <Words>418</Words>
  <Application>Microsoft Office PowerPoint</Application>
  <PresentationFormat>On-screen Show (4:3)</PresentationFormat>
  <Paragraphs>59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Arial</vt:lpstr>
      <vt:lpstr>Calibri</vt:lpstr>
      <vt:lpstr>Fira Sans</vt:lpstr>
      <vt:lpstr>Fira Sans Book</vt:lpstr>
      <vt:lpstr>Fira Sans Medium</vt:lpstr>
      <vt:lpstr>Presentation2Circor-Jan2012-v1</vt:lpstr>
      <vt:lpstr>PowerPoint Presentation</vt:lpstr>
      <vt:lpstr>Discussion Topics </vt:lpstr>
      <vt:lpstr>Stop-The-Clock (STC)</vt:lpstr>
      <vt:lpstr>Who, Why, When</vt:lpstr>
      <vt:lpstr>What &amp; How</vt:lpstr>
      <vt:lpstr> Resources</vt:lpstr>
      <vt:lpstr>Questions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Nordene Smith Hayles</dc:creator>
  <cp:lastModifiedBy>Jill Sadey</cp:lastModifiedBy>
  <cp:revision>977</cp:revision>
  <cp:lastPrinted>2017-02-13T23:48:38Z</cp:lastPrinted>
  <dcterms:created xsi:type="dcterms:W3CDTF">2016-11-10T17:27:00Z</dcterms:created>
  <dcterms:modified xsi:type="dcterms:W3CDTF">2020-09-11T22:05:49Z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0x0101006690D163B02F934D82B4A3B317757C7C</vt:lpwstr>
  </property>
  <property fmtid="{D5CDD505-2E9C-101B-9397-08002B2CF9AE}" pid="3" name="ArticulateGUID">
    <vt:lpwstr>6C1966C9-B379-4DD6-A91C-834ED71AD548</vt:lpwstr>
  </property>
  <property fmtid="{D5CDD505-2E9C-101B-9397-08002B2CF9AE}" pid="4" name="ArticulatePath">
    <vt:lpwstr>https://ucrshare.ucr.edu/sites/FOM_UCPath/Training/UCPath-FOM%20Training%20DRAFTv3</vt:lpwstr>
  </property>
</Properties>
</file>