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11"/>
  </p:notesMasterIdLst>
  <p:handoutMasterIdLst>
    <p:handoutMasterId r:id="rId12"/>
  </p:handoutMasterIdLst>
  <p:sldIdLst>
    <p:sldId id="259" r:id="rId5"/>
    <p:sldId id="380" r:id="rId6"/>
    <p:sldId id="382" r:id="rId7"/>
    <p:sldId id="383" r:id="rId8"/>
    <p:sldId id="381" r:id="rId9"/>
    <p:sldId id="384" r:id="rId10"/>
  </p:sldIdLst>
  <p:sldSz cx="9144000" cy="6858000" type="screen4x3"/>
  <p:notesSz cx="7010400" cy="92964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bbe Levin" initials="LL" lastIdx="2" clrIdx="0">
    <p:extLst>
      <p:ext uri="{19B8F6BF-5375-455C-9EA6-DF929625EA0E}">
        <p15:presenceInfo xmlns:p15="http://schemas.microsoft.com/office/powerpoint/2012/main" userId="S-1-5-21-2635408361-3711760908-3906493633-1310" providerId="AD"/>
      </p:ext>
    </p:extLst>
  </p:cmAuthor>
  <p:cmAuthor id="2" name="Sonia Kalogonis" initials="SK" lastIdx="1" clrIdx="1">
    <p:extLst>
      <p:ext uri="{19B8F6BF-5375-455C-9EA6-DF929625EA0E}">
        <p15:presenceInfo xmlns:p15="http://schemas.microsoft.com/office/powerpoint/2012/main" userId="S-1-5-21-3758570256-276891776-3938476879-3455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2D6CC0"/>
    <a:srgbClr val="7A6E67"/>
    <a:srgbClr val="FFB81D"/>
    <a:srgbClr val="F1AB00"/>
    <a:srgbClr val="D9D9D9"/>
    <a:srgbClr val="4472C4"/>
    <a:srgbClr val="F8B82E"/>
    <a:srgbClr val="BF9000"/>
    <a:srgbClr val="7777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0546" autoAdjust="0"/>
  </p:normalViewPr>
  <p:slideViewPr>
    <p:cSldViewPr snapToGrid="0">
      <p:cViewPr varScale="1">
        <p:scale>
          <a:sx n="82" d="100"/>
          <a:sy n="82" d="100"/>
        </p:scale>
        <p:origin x="1206" y="9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4" d="100"/>
          <a:sy n="84" d="100"/>
        </p:scale>
        <p:origin x="30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a Zepeda" userId="c9460a36-e0e0-40be-b261-7dde5758b5c3" providerId="ADAL" clId="{FBBD4286-C0FD-4226-9C78-5FC1B2F6AF3E}"/>
    <pc:docChg chg="undo modSld">
      <pc:chgData name="Gabriela Zepeda" userId="c9460a36-e0e0-40be-b261-7dde5758b5c3" providerId="ADAL" clId="{FBBD4286-C0FD-4226-9C78-5FC1B2F6AF3E}" dt="2020-09-25T14:14:45.578" v="119" actId="20577"/>
      <pc:docMkLst>
        <pc:docMk/>
      </pc:docMkLst>
      <pc:sldChg chg="modSp">
        <pc:chgData name="Gabriela Zepeda" userId="c9460a36-e0e0-40be-b261-7dde5758b5c3" providerId="ADAL" clId="{FBBD4286-C0FD-4226-9C78-5FC1B2F6AF3E}" dt="2020-09-25T05:55:08.832" v="81" actId="255"/>
        <pc:sldMkLst>
          <pc:docMk/>
          <pc:sldMk cId="2162158619" sldId="380"/>
        </pc:sldMkLst>
        <pc:spChg chg="mod">
          <ac:chgData name="Gabriela Zepeda" userId="c9460a36-e0e0-40be-b261-7dde5758b5c3" providerId="ADAL" clId="{FBBD4286-C0FD-4226-9C78-5FC1B2F6AF3E}" dt="2020-09-25T05:55:08.832" v="81" actId="255"/>
          <ac:spMkLst>
            <pc:docMk/>
            <pc:sldMk cId="2162158619" sldId="380"/>
            <ac:spMk id="3" creationId="{58ADA019-BFD1-4411-A24C-E1BBAA73B56E}"/>
          </ac:spMkLst>
        </pc:spChg>
      </pc:sldChg>
      <pc:sldChg chg="modSp">
        <pc:chgData name="Gabriela Zepeda" userId="c9460a36-e0e0-40be-b261-7dde5758b5c3" providerId="ADAL" clId="{FBBD4286-C0FD-4226-9C78-5FC1B2F6AF3E}" dt="2020-09-25T05:56:57.274" v="87" actId="14100"/>
        <pc:sldMkLst>
          <pc:docMk/>
          <pc:sldMk cId="2021472498" sldId="381"/>
        </pc:sldMkLst>
        <pc:spChg chg="mod">
          <ac:chgData name="Gabriela Zepeda" userId="c9460a36-e0e0-40be-b261-7dde5758b5c3" providerId="ADAL" clId="{FBBD4286-C0FD-4226-9C78-5FC1B2F6AF3E}" dt="2020-09-25T05:56:57.274" v="87" actId="14100"/>
          <ac:spMkLst>
            <pc:docMk/>
            <pc:sldMk cId="2021472498" sldId="381"/>
            <ac:spMk id="3" creationId="{0FF41645-3CEA-44F8-A134-DE19AB488F0B}"/>
          </ac:spMkLst>
        </pc:spChg>
      </pc:sldChg>
      <pc:sldChg chg="addSp delSp modSp">
        <pc:chgData name="Gabriela Zepeda" userId="c9460a36-e0e0-40be-b261-7dde5758b5c3" providerId="ADAL" clId="{FBBD4286-C0FD-4226-9C78-5FC1B2F6AF3E}" dt="2020-09-25T14:14:45.578" v="119" actId="20577"/>
        <pc:sldMkLst>
          <pc:docMk/>
          <pc:sldMk cId="597578734" sldId="382"/>
        </pc:sldMkLst>
        <pc:spChg chg="del">
          <ac:chgData name="Gabriela Zepeda" userId="c9460a36-e0e0-40be-b261-7dde5758b5c3" providerId="ADAL" clId="{FBBD4286-C0FD-4226-9C78-5FC1B2F6AF3E}" dt="2020-09-25T05:44:09.756" v="7"/>
          <ac:spMkLst>
            <pc:docMk/>
            <pc:sldMk cId="597578734" sldId="382"/>
            <ac:spMk id="3" creationId="{2D2F1D5F-DF8E-4FA4-B64A-5A097048B0AB}"/>
          </ac:spMkLst>
        </pc:spChg>
        <pc:spChg chg="mod">
          <ac:chgData name="Gabriela Zepeda" userId="c9460a36-e0e0-40be-b261-7dde5758b5c3" providerId="ADAL" clId="{FBBD4286-C0FD-4226-9C78-5FC1B2F6AF3E}" dt="2020-09-25T14:14:45.578" v="119" actId="20577"/>
          <ac:spMkLst>
            <pc:docMk/>
            <pc:sldMk cId="597578734" sldId="382"/>
            <ac:spMk id="4" creationId="{00358E57-2A2D-4B4F-9E4F-AE9F721674FB}"/>
          </ac:spMkLst>
        </pc:spChg>
        <pc:spChg chg="add del mod">
          <ac:chgData name="Gabriela Zepeda" userId="c9460a36-e0e0-40be-b261-7dde5758b5c3" providerId="ADAL" clId="{FBBD4286-C0FD-4226-9C78-5FC1B2F6AF3E}" dt="2020-09-25T05:44:15.010" v="8"/>
          <ac:spMkLst>
            <pc:docMk/>
            <pc:sldMk cId="597578734" sldId="382"/>
            <ac:spMk id="5" creationId="{D272CED4-5D54-4D2A-A689-591E504CB749}"/>
          </ac:spMkLst>
        </pc:spChg>
        <pc:graphicFrameChg chg="mod">
          <ac:chgData name="Gabriela Zepeda" userId="c9460a36-e0e0-40be-b261-7dde5758b5c3" providerId="ADAL" clId="{FBBD4286-C0FD-4226-9C78-5FC1B2F6AF3E}" dt="2020-09-25T05:46:20.572" v="27" actId="1076"/>
          <ac:graphicFrameMkLst>
            <pc:docMk/>
            <pc:sldMk cId="597578734" sldId="382"/>
            <ac:graphicFrameMk id="6" creationId="{CF7F81DA-27CD-4DB0-BBF9-DD88DAB4BB98}"/>
          </ac:graphicFrameMkLst>
        </pc:graphicFrameChg>
      </pc:sldChg>
      <pc:sldChg chg="modSp">
        <pc:chgData name="Gabriela Zepeda" userId="c9460a36-e0e0-40be-b261-7dde5758b5c3" providerId="ADAL" clId="{FBBD4286-C0FD-4226-9C78-5FC1B2F6AF3E}" dt="2020-09-25T05:43:19.630" v="6" actId="20577"/>
        <pc:sldMkLst>
          <pc:docMk/>
          <pc:sldMk cId="864988169" sldId="383"/>
        </pc:sldMkLst>
        <pc:spChg chg="mod">
          <ac:chgData name="Gabriela Zepeda" userId="c9460a36-e0e0-40be-b261-7dde5758b5c3" providerId="ADAL" clId="{FBBD4286-C0FD-4226-9C78-5FC1B2F6AF3E}" dt="2020-09-25T05:43:19.630" v="6" actId="20577"/>
          <ac:spMkLst>
            <pc:docMk/>
            <pc:sldMk cId="864988169" sldId="383"/>
            <ac:spMk id="13" creationId="{E5265D6C-F454-4C49-B6F0-7C83A7961C82}"/>
          </ac:spMkLst>
        </pc:spChg>
      </pc:sldChg>
      <pc:sldChg chg="modSp">
        <pc:chgData name="Gabriela Zepeda" userId="c9460a36-e0e0-40be-b261-7dde5758b5c3" providerId="ADAL" clId="{FBBD4286-C0FD-4226-9C78-5FC1B2F6AF3E}" dt="2020-09-25T05:58:53.577" v="99" actId="108"/>
        <pc:sldMkLst>
          <pc:docMk/>
          <pc:sldMk cId="2999627421" sldId="384"/>
        </pc:sldMkLst>
        <pc:spChg chg="mod">
          <ac:chgData name="Gabriela Zepeda" userId="c9460a36-e0e0-40be-b261-7dde5758b5c3" providerId="ADAL" clId="{FBBD4286-C0FD-4226-9C78-5FC1B2F6AF3E}" dt="2020-09-25T05:58:53.577" v="99" actId="108"/>
          <ac:spMkLst>
            <pc:docMk/>
            <pc:sldMk cId="2999627421" sldId="384"/>
            <ac:spMk id="2" creationId="{2A917325-E474-46AC-BEE1-8BF7D7258240}"/>
          </ac:spMkLst>
        </pc:spChg>
        <pc:picChg chg="mod">
          <ac:chgData name="Gabriela Zepeda" userId="c9460a36-e0e0-40be-b261-7dde5758b5c3" providerId="ADAL" clId="{FBBD4286-C0FD-4226-9C78-5FC1B2F6AF3E}" dt="2020-09-25T05:52:32.018" v="66" actId="14100"/>
          <ac:picMkLst>
            <pc:docMk/>
            <pc:sldMk cId="2999627421" sldId="384"/>
            <ac:picMk id="2050" creationId="{9823EB03-F7C0-4814-ABF8-8D512FECDB56}"/>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4F9849-762D-4CB4-92EE-7DB6D655BF3B}" type="doc">
      <dgm:prSet loTypeId="urn:microsoft.com/office/officeart/2005/8/layout/chevron1" loCatId="process" qsTypeId="urn:microsoft.com/office/officeart/2005/8/quickstyle/simple1" qsCatId="simple" csTypeId="urn:microsoft.com/office/officeart/2005/8/colors/accent1_2" csCatId="accent1" phldr="1"/>
      <dgm:spPr/>
    </dgm:pt>
    <dgm:pt modelId="{9CFC2CCD-9BB5-4C4C-97CB-C4DC5E09827D}">
      <dgm:prSet phldrT="[Text]"/>
      <dgm:spPr/>
      <dgm:t>
        <a:bodyPr/>
        <a:lstStyle/>
        <a:p>
          <a:r>
            <a:rPr lang="en-US" dirty="0"/>
            <a:t>Department Chair</a:t>
          </a:r>
        </a:p>
      </dgm:t>
    </dgm:pt>
    <dgm:pt modelId="{D7F4E639-F221-465A-BBA5-DA67C9F587E8}" type="parTrans" cxnId="{E68C9A26-3BBF-4AB2-9B8C-F31E02B81A0E}">
      <dgm:prSet/>
      <dgm:spPr/>
      <dgm:t>
        <a:bodyPr/>
        <a:lstStyle/>
        <a:p>
          <a:endParaRPr lang="en-US"/>
        </a:p>
      </dgm:t>
    </dgm:pt>
    <dgm:pt modelId="{2278D955-8007-4269-AE14-B01DD0D2DFB1}" type="sibTrans" cxnId="{E68C9A26-3BBF-4AB2-9B8C-F31E02B81A0E}">
      <dgm:prSet/>
      <dgm:spPr/>
      <dgm:t>
        <a:bodyPr/>
        <a:lstStyle/>
        <a:p>
          <a:endParaRPr lang="en-US"/>
        </a:p>
      </dgm:t>
    </dgm:pt>
    <dgm:pt modelId="{7476FA13-31DE-4182-9C9A-D6E567158153}">
      <dgm:prSet phldrT="[Text]"/>
      <dgm:spPr/>
      <dgm:t>
        <a:bodyPr/>
        <a:lstStyle/>
        <a:p>
          <a:r>
            <a:rPr lang="en-US" dirty="0"/>
            <a:t>Financial Admin Officer (or equivalent)</a:t>
          </a:r>
        </a:p>
      </dgm:t>
    </dgm:pt>
    <dgm:pt modelId="{32AF54D9-5675-4030-8C22-2F11CFD44910}" type="parTrans" cxnId="{60477A2C-E4C9-4409-9133-327F8509EE83}">
      <dgm:prSet/>
      <dgm:spPr/>
      <dgm:t>
        <a:bodyPr/>
        <a:lstStyle/>
        <a:p>
          <a:endParaRPr lang="en-US"/>
        </a:p>
      </dgm:t>
    </dgm:pt>
    <dgm:pt modelId="{533CDB37-8B3F-400E-8B46-6C14FAB4F4F9}" type="sibTrans" cxnId="{60477A2C-E4C9-4409-9133-327F8509EE83}">
      <dgm:prSet/>
      <dgm:spPr/>
      <dgm:t>
        <a:bodyPr/>
        <a:lstStyle/>
        <a:p>
          <a:endParaRPr lang="en-US"/>
        </a:p>
      </dgm:t>
    </dgm:pt>
    <dgm:pt modelId="{4F633254-4E3C-47C6-9C8E-10D363D627AC}">
      <dgm:prSet phldrT="[Text]"/>
      <dgm:spPr/>
      <dgm:t>
        <a:bodyPr/>
        <a:lstStyle/>
        <a:p>
          <a:r>
            <a:rPr lang="en-US" dirty="0"/>
            <a:t>Dean Office </a:t>
          </a:r>
        </a:p>
      </dgm:t>
    </dgm:pt>
    <dgm:pt modelId="{F65E9F73-6FDC-4E28-B903-E92811A7BDFD}" type="parTrans" cxnId="{D11872BE-4225-4336-8C2F-8687103A422D}">
      <dgm:prSet/>
      <dgm:spPr/>
      <dgm:t>
        <a:bodyPr/>
        <a:lstStyle/>
        <a:p>
          <a:endParaRPr lang="en-US"/>
        </a:p>
      </dgm:t>
    </dgm:pt>
    <dgm:pt modelId="{7EA68494-6F61-4149-BFDE-698D385CC02B}" type="sibTrans" cxnId="{D11872BE-4225-4336-8C2F-8687103A422D}">
      <dgm:prSet/>
      <dgm:spPr/>
      <dgm:t>
        <a:bodyPr/>
        <a:lstStyle/>
        <a:p>
          <a:endParaRPr lang="en-US"/>
        </a:p>
      </dgm:t>
    </dgm:pt>
    <dgm:pt modelId="{A46E662A-3121-4D88-B595-C87BC74A6D6B}">
      <dgm:prSet phldrT="[Text]"/>
      <dgm:spPr/>
      <dgm:t>
        <a:bodyPr/>
        <a:lstStyle/>
        <a:p>
          <a:r>
            <a:rPr lang="en-US" dirty="0"/>
            <a:t>Academic Personnel Office</a:t>
          </a:r>
        </a:p>
      </dgm:t>
    </dgm:pt>
    <dgm:pt modelId="{FFCD7340-763A-4D12-A0A5-2A3D3DEEFEDB}" type="parTrans" cxnId="{1BE08D4C-8A1F-4C50-994F-497A0A7F7703}">
      <dgm:prSet/>
      <dgm:spPr/>
      <dgm:t>
        <a:bodyPr/>
        <a:lstStyle/>
        <a:p>
          <a:endParaRPr lang="en-US"/>
        </a:p>
      </dgm:t>
    </dgm:pt>
    <dgm:pt modelId="{7FD0A022-88F9-40E8-A1C5-FB9686F05922}" type="sibTrans" cxnId="{1BE08D4C-8A1F-4C50-994F-497A0A7F7703}">
      <dgm:prSet/>
      <dgm:spPr/>
      <dgm:t>
        <a:bodyPr/>
        <a:lstStyle/>
        <a:p>
          <a:endParaRPr lang="en-US"/>
        </a:p>
      </dgm:t>
    </dgm:pt>
    <dgm:pt modelId="{757E901F-84F8-4021-9E40-8C836EB44541}" type="pres">
      <dgm:prSet presAssocID="{C94F9849-762D-4CB4-92EE-7DB6D655BF3B}" presName="Name0" presStyleCnt="0">
        <dgm:presLayoutVars>
          <dgm:dir/>
          <dgm:animLvl val="lvl"/>
          <dgm:resizeHandles val="exact"/>
        </dgm:presLayoutVars>
      </dgm:prSet>
      <dgm:spPr/>
    </dgm:pt>
    <dgm:pt modelId="{F8A90D0B-4480-4A54-BD71-F4435BFD35C2}" type="pres">
      <dgm:prSet presAssocID="{9CFC2CCD-9BB5-4C4C-97CB-C4DC5E09827D}" presName="parTxOnly" presStyleLbl="node1" presStyleIdx="0" presStyleCnt="4" custLinFactNeighborX="-1718">
        <dgm:presLayoutVars>
          <dgm:chMax val="0"/>
          <dgm:chPref val="0"/>
          <dgm:bulletEnabled val="1"/>
        </dgm:presLayoutVars>
      </dgm:prSet>
      <dgm:spPr/>
    </dgm:pt>
    <dgm:pt modelId="{21F819E6-9DC1-4180-A566-596083108CFB}" type="pres">
      <dgm:prSet presAssocID="{2278D955-8007-4269-AE14-B01DD0D2DFB1}" presName="parTxOnlySpace" presStyleCnt="0"/>
      <dgm:spPr/>
    </dgm:pt>
    <dgm:pt modelId="{25E9DD60-A165-48AD-9611-44846EC5A730}" type="pres">
      <dgm:prSet presAssocID="{7476FA13-31DE-4182-9C9A-D6E567158153}" presName="parTxOnly" presStyleLbl="node1" presStyleIdx="1" presStyleCnt="4">
        <dgm:presLayoutVars>
          <dgm:chMax val="0"/>
          <dgm:chPref val="0"/>
          <dgm:bulletEnabled val="1"/>
        </dgm:presLayoutVars>
      </dgm:prSet>
      <dgm:spPr/>
    </dgm:pt>
    <dgm:pt modelId="{0008F182-5A29-403E-A3A2-5F0E56052FC2}" type="pres">
      <dgm:prSet presAssocID="{533CDB37-8B3F-400E-8B46-6C14FAB4F4F9}" presName="parTxOnlySpace" presStyleCnt="0"/>
      <dgm:spPr/>
    </dgm:pt>
    <dgm:pt modelId="{574968CA-6421-4F49-A24F-2D4F58EA50A9}" type="pres">
      <dgm:prSet presAssocID="{4F633254-4E3C-47C6-9C8E-10D363D627AC}" presName="parTxOnly" presStyleLbl="node1" presStyleIdx="2" presStyleCnt="4" custLinFactNeighborX="20288" custLinFactNeighborY="-2471">
        <dgm:presLayoutVars>
          <dgm:chMax val="0"/>
          <dgm:chPref val="0"/>
          <dgm:bulletEnabled val="1"/>
        </dgm:presLayoutVars>
      </dgm:prSet>
      <dgm:spPr/>
    </dgm:pt>
    <dgm:pt modelId="{7D0D0A69-DD1D-4179-BE81-4C3C384E0432}" type="pres">
      <dgm:prSet presAssocID="{7EA68494-6F61-4149-BFDE-698D385CC02B}" presName="parTxOnlySpace" presStyleCnt="0"/>
      <dgm:spPr/>
    </dgm:pt>
    <dgm:pt modelId="{75522859-147E-4B43-8E24-7C31BCBD7C57}" type="pres">
      <dgm:prSet presAssocID="{A46E662A-3121-4D88-B595-C87BC74A6D6B}" presName="parTxOnly" presStyleLbl="node1" presStyleIdx="3" presStyleCnt="4">
        <dgm:presLayoutVars>
          <dgm:chMax val="0"/>
          <dgm:chPref val="0"/>
          <dgm:bulletEnabled val="1"/>
        </dgm:presLayoutVars>
      </dgm:prSet>
      <dgm:spPr/>
    </dgm:pt>
  </dgm:ptLst>
  <dgm:cxnLst>
    <dgm:cxn modelId="{E68C9A26-3BBF-4AB2-9B8C-F31E02B81A0E}" srcId="{C94F9849-762D-4CB4-92EE-7DB6D655BF3B}" destId="{9CFC2CCD-9BB5-4C4C-97CB-C4DC5E09827D}" srcOrd="0" destOrd="0" parTransId="{D7F4E639-F221-465A-BBA5-DA67C9F587E8}" sibTransId="{2278D955-8007-4269-AE14-B01DD0D2DFB1}"/>
    <dgm:cxn modelId="{60477A2C-E4C9-4409-9133-327F8509EE83}" srcId="{C94F9849-762D-4CB4-92EE-7DB6D655BF3B}" destId="{7476FA13-31DE-4182-9C9A-D6E567158153}" srcOrd="1" destOrd="0" parTransId="{32AF54D9-5675-4030-8C22-2F11CFD44910}" sibTransId="{533CDB37-8B3F-400E-8B46-6C14FAB4F4F9}"/>
    <dgm:cxn modelId="{1BE08D4C-8A1F-4C50-994F-497A0A7F7703}" srcId="{C94F9849-762D-4CB4-92EE-7DB6D655BF3B}" destId="{A46E662A-3121-4D88-B595-C87BC74A6D6B}" srcOrd="3" destOrd="0" parTransId="{FFCD7340-763A-4D12-A0A5-2A3D3DEEFEDB}" sibTransId="{7FD0A022-88F9-40E8-A1C5-FB9686F05922}"/>
    <dgm:cxn modelId="{2EE9D874-0065-4E14-A297-8FA93B6B6858}" type="presOf" srcId="{7476FA13-31DE-4182-9C9A-D6E567158153}" destId="{25E9DD60-A165-48AD-9611-44846EC5A730}" srcOrd="0" destOrd="0" presId="urn:microsoft.com/office/officeart/2005/8/layout/chevron1"/>
    <dgm:cxn modelId="{94D88F5A-2DB2-4F2B-AA45-04FC38605DAC}" type="presOf" srcId="{9CFC2CCD-9BB5-4C4C-97CB-C4DC5E09827D}" destId="{F8A90D0B-4480-4A54-BD71-F4435BFD35C2}" srcOrd="0" destOrd="0" presId="urn:microsoft.com/office/officeart/2005/8/layout/chevron1"/>
    <dgm:cxn modelId="{938DA07D-C4B8-4DD8-859B-BC33CB414566}" type="presOf" srcId="{C94F9849-762D-4CB4-92EE-7DB6D655BF3B}" destId="{757E901F-84F8-4021-9E40-8C836EB44541}" srcOrd="0" destOrd="0" presId="urn:microsoft.com/office/officeart/2005/8/layout/chevron1"/>
    <dgm:cxn modelId="{3D2EF58D-74DD-477E-B0CF-A3D6FA590DD4}" type="presOf" srcId="{A46E662A-3121-4D88-B595-C87BC74A6D6B}" destId="{75522859-147E-4B43-8E24-7C31BCBD7C57}" srcOrd="0" destOrd="0" presId="urn:microsoft.com/office/officeart/2005/8/layout/chevron1"/>
    <dgm:cxn modelId="{7EE0D390-5B58-4B35-8A17-2EC0F702521A}" type="presOf" srcId="{4F633254-4E3C-47C6-9C8E-10D363D627AC}" destId="{574968CA-6421-4F49-A24F-2D4F58EA50A9}" srcOrd="0" destOrd="0" presId="urn:microsoft.com/office/officeart/2005/8/layout/chevron1"/>
    <dgm:cxn modelId="{D11872BE-4225-4336-8C2F-8687103A422D}" srcId="{C94F9849-762D-4CB4-92EE-7DB6D655BF3B}" destId="{4F633254-4E3C-47C6-9C8E-10D363D627AC}" srcOrd="2" destOrd="0" parTransId="{F65E9F73-6FDC-4E28-B903-E92811A7BDFD}" sibTransId="{7EA68494-6F61-4149-BFDE-698D385CC02B}"/>
    <dgm:cxn modelId="{1EA5AE7E-17DB-4798-815B-273BD029DE07}" type="presParOf" srcId="{757E901F-84F8-4021-9E40-8C836EB44541}" destId="{F8A90D0B-4480-4A54-BD71-F4435BFD35C2}" srcOrd="0" destOrd="0" presId="urn:microsoft.com/office/officeart/2005/8/layout/chevron1"/>
    <dgm:cxn modelId="{7DAF892B-7BE5-4E99-ADD1-042E5BF7BD9B}" type="presParOf" srcId="{757E901F-84F8-4021-9E40-8C836EB44541}" destId="{21F819E6-9DC1-4180-A566-596083108CFB}" srcOrd="1" destOrd="0" presId="urn:microsoft.com/office/officeart/2005/8/layout/chevron1"/>
    <dgm:cxn modelId="{F80D4B1E-5384-471E-A366-225CC2BE2F02}" type="presParOf" srcId="{757E901F-84F8-4021-9E40-8C836EB44541}" destId="{25E9DD60-A165-48AD-9611-44846EC5A730}" srcOrd="2" destOrd="0" presId="urn:microsoft.com/office/officeart/2005/8/layout/chevron1"/>
    <dgm:cxn modelId="{D4E3E1E4-A87A-4970-96B6-F9A4952748D5}" type="presParOf" srcId="{757E901F-84F8-4021-9E40-8C836EB44541}" destId="{0008F182-5A29-403E-A3A2-5F0E56052FC2}" srcOrd="3" destOrd="0" presId="urn:microsoft.com/office/officeart/2005/8/layout/chevron1"/>
    <dgm:cxn modelId="{24D09663-7A2F-4918-B431-5DADB7372CC6}" type="presParOf" srcId="{757E901F-84F8-4021-9E40-8C836EB44541}" destId="{574968CA-6421-4F49-A24F-2D4F58EA50A9}" srcOrd="4" destOrd="0" presId="urn:microsoft.com/office/officeart/2005/8/layout/chevron1"/>
    <dgm:cxn modelId="{BF5D826C-C2D6-44F5-B02C-967F209E1761}" type="presParOf" srcId="{757E901F-84F8-4021-9E40-8C836EB44541}" destId="{7D0D0A69-DD1D-4179-BE81-4C3C384E0432}" srcOrd="5" destOrd="0" presId="urn:microsoft.com/office/officeart/2005/8/layout/chevron1"/>
    <dgm:cxn modelId="{502B396B-E912-4B97-BAE4-79F749F40650}" type="presParOf" srcId="{757E901F-84F8-4021-9E40-8C836EB44541}" destId="{75522859-147E-4B43-8E24-7C31BCBD7C57}" srcOrd="6"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A90D0B-4480-4A54-BD71-F4435BFD35C2}">
      <dsp:nvSpPr>
        <dsp:cNvPr id="0" name=""/>
        <dsp:cNvSpPr/>
      </dsp:nvSpPr>
      <dsp:spPr>
        <a:xfrm>
          <a:off x="0" y="237422"/>
          <a:ext cx="1931647" cy="77265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en-US" sz="1300" kern="1200" dirty="0"/>
            <a:t>Department Chair</a:t>
          </a:r>
        </a:p>
      </dsp:txBody>
      <dsp:txXfrm>
        <a:off x="386329" y="237422"/>
        <a:ext cx="1158989" cy="772658"/>
      </dsp:txXfrm>
    </dsp:sp>
    <dsp:sp modelId="{25E9DD60-A165-48AD-9611-44846EC5A730}">
      <dsp:nvSpPr>
        <dsp:cNvPr id="0" name=""/>
        <dsp:cNvSpPr/>
      </dsp:nvSpPr>
      <dsp:spPr>
        <a:xfrm>
          <a:off x="1741801" y="237422"/>
          <a:ext cx="1931647" cy="77265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en-US" sz="1300" kern="1200" dirty="0"/>
            <a:t>Financial Admin Officer (or equivalent)</a:t>
          </a:r>
        </a:p>
      </dsp:txBody>
      <dsp:txXfrm>
        <a:off x="2128130" y="237422"/>
        <a:ext cx="1158989" cy="772658"/>
      </dsp:txXfrm>
    </dsp:sp>
    <dsp:sp modelId="{574968CA-6421-4F49-A24F-2D4F58EA50A9}">
      <dsp:nvSpPr>
        <dsp:cNvPr id="0" name=""/>
        <dsp:cNvSpPr/>
      </dsp:nvSpPr>
      <dsp:spPr>
        <a:xfrm>
          <a:off x="3519472" y="218330"/>
          <a:ext cx="1931647" cy="77265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en-US" sz="1300" kern="1200" dirty="0"/>
            <a:t>Dean Office </a:t>
          </a:r>
        </a:p>
      </dsp:txBody>
      <dsp:txXfrm>
        <a:off x="3905801" y="218330"/>
        <a:ext cx="1158989" cy="772658"/>
      </dsp:txXfrm>
    </dsp:sp>
    <dsp:sp modelId="{75522859-147E-4B43-8E24-7C31BCBD7C57}">
      <dsp:nvSpPr>
        <dsp:cNvPr id="0" name=""/>
        <dsp:cNvSpPr/>
      </dsp:nvSpPr>
      <dsp:spPr>
        <a:xfrm>
          <a:off x="5218766" y="237422"/>
          <a:ext cx="1931647" cy="77265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2007" tIns="17336" rIns="17336" bIns="17336" numCol="1" spcCol="1270" anchor="ctr" anchorCtr="0">
          <a:noAutofit/>
        </a:bodyPr>
        <a:lstStyle/>
        <a:p>
          <a:pPr marL="0" lvl="0" indent="0" algn="ctr" defTabSz="577850">
            <a:lnSpc>
              <a:spcPct val="90000"/>
            </a:lnSpc>
            <a:spcBef>
              <a:spcPct val="0"/>
            </a:spcBef>
            <a:spcAft>
              <a:spcPct val="35000"/>
            </a:spcAft>
            <a:buNone/>
          </a:pPr>
          <a:r>
            <a:rPr lang="en-US" sz="1300" kern="1200" dirty="0"/>
            <a:t>Academic Personnel Office</a:t>
          </a:r>
        </a:p>
      </dsp:txBody>
      <dsp:txXfrm>
        <a:off x="5605095" y="237422"/>
        <a:ext cx="1158989" cy="77265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0CC01DD-D1AF-4F53-8CFF-296AB5C5BC46}" type="datetimeFigureOut">
              <a:rPr lang="en-US" smtClean="0"/>
              <a:t>9/25/2020</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3D786839-7408-466A-A945-7A6954906345}" type="slidenum">
              <a:rPr lang="en-US" smtClean="0"/>
              <a:t>‹#›</a:t>
            </a:fld>
            <a:endParaRPr lang="en-US" dirty="0"/>
          </a:p>
        </p:txBody>
      </p:sp>
    </p:spTree>
    <p:extLst>
      <p:ext uri="{BB962C8B-B14F-4D97-AF65-F5344CB8AC3E}">
        <p14:creationId xmlns:p14="http://schemas.microsoft.com/office/powerpoint/2010/main" val="349623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D0B51C6-A634-47F5-A5C5-E0DE6D65C08C}" type="datetimeFigureOut">
              <a:rPr lang="en-US" smtClean="0"/>
              <a:t>9/25/2020</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AAAEC82-C0B5-4AE6-ADFD-D84851B8B3F6}" type="slidenum">
              <a:rPr lang="en-US" smtClean="0"/>
              <a:t>‹#›</a:t>
            </a:fld>
            <a:endParaRPr lang="en-US" dirty="0"/>
          </a:p>
        </p:txBody>
      </p:sp>
    </p:spTree>
    <p:extLst>
      <p:ext uri="{BB962C8B-B14F-4D97-AF65-F5344CB8AC3E}">
        <p14:creationId xmlns:p14="http://schemas.microsoft.com/office/powerpoint/2010/main" val="1915451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AAEC82-C0B5-4AE6-ADFD-D84851B8B3F6}" type="slidenum">
              <a:rPr lang="en-US" smtClean="0"/>
              <a:t>2</a:t>
            </a:fld>
            <a:endParaRPr lang="en-US" dirty="0"/>
          </a:p>
        </p:txBody>
      </p:sp>
    </p:spTree>
    <p:extLst>
      <p:ext uri="{BB962C8B-B14F-4D97-AF65-F5344CB8AC3E}">
        <p14:creationId xmlns:p14="http://schemas.microsoft.com/office/powerpoint/2010/main" val="3280408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6707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4"/>
            <a:ext cx="7848600" cy="639763"/>
          </a:xfrm>
          <a:prstGeom prst="rect">
            <a:avLst/>
          </a:prstGeom>
        </p:spPr>
        <p:txBody>
          <a:bodyPr/>
          <a:lstStyle>
            <a:lvl1pPr>
              <a:defRPr sz="2800"/>
            </a:lvl1pPr>
          </a:lstStyle>
          <a:p>
            <a:r>
              <a:rPr lang="en-US" dirty="0"/>
              <a:t>Click to edit Master title style</a:t>
            </a:r>
          </a:p>
        </p:txBody>
      </p:sp>
      <p:sp>
        <p:nvSpPr>
          <p:cNvPr id="3" name="Content Placeholder 2"/>
          <p:cNvSpPr>
            <a:spLocks noGrp="1"/>
          </p:cNvSpPr>
          <p:nvPr>
            <p:ph idx="1"/>
          </p:nvPr>
        </p:nvSpPr>
        <p:spPr>
          <a:xfrm>
            <a:off x="914400" y="1219200"/>
            <a:ext cx="7848600" cy="1200329"/>
          </a:xfrm>
        </p:spPr>
        <p:txBody>
          <a:bodyPr/>
          <a:lstStyle>
            <a:lvl1pPr marL="285750" indent="-285750">
              <a:buFont typeface="Arial" panose="020B0604020202020204" pitchFamily="34" charset="0"/>
              <a:buChar char="•"/>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p:cNvSpPr txBox="1"/>
          <p:nvPr userDrawn="1"/>
        </p:nvSpPr>
        <p:spPr>
          <a:xfrm>
            <a:off x="5793596" y="62468"/>
            <a:ext cx="2963312" cy="369332"/>
          </a:xfrm>
          <a:prstGeom prst="rect">
            <a:avLst/>
          </a:prstGeom>
          <a:noFill/>
        </p:spPr>
        <p:txBody>
          <a:bodyPr wrap="none" rtlCol="0">
            <a:spAutoFit/>
          </a:bodyPr>
          <a:lstStyle/>
          <a:p>
            <a:r>
              <a:rPr lang="en-US" dirty="0">
                <a:solidFill>
                  <a:schemeClr val="bg1"/>
                </a:solidFill>
                <a:latin typeface="+mj-lt"/>
              </a:rPr>
              <a:t>Academic Personnel Office</a:t>
            </a:r>
          </a:p>
        </p:txBody>
      </p:sp>
      <p:sp>
        <p:nvSpPr>
          <p:cNvPr id="7" name="Slide Number Placeholder 5"/>
          <p:cNvSpPr>
            <a:spLocks noGrp="1"/>
          </p:cNvSpPr>
          <p:nvPr>
            <p:ph type="sldNum" sz="quarter" idx="4"/>
          </p:nvPr>
        </p:nvSpPr>
        <p:spPr>
          <a:xfrm>
            <a:off x="8127274" y="6463389"/>
            <a:ext cx="609600" cy="304800"/>
          </a:xfrm>
          <a:prstGeom prst="rect">
            <a:avLst/>
          </a:prstGeom>
          <a:ln/>
        </p:spPr>
        <p:txBody>
          <a:bodyPr/>
          <a:lstStyle>
            <a:lvl1pPr>
              <a:defRPr sz="900"/>
            </a:lvl1pPr>
          </a:lstStyle>
          <a:p>
            <a:pPr>
              <a:defRPr/>
            </a:pPr>
            <a:r>
              <a:rPr lang="en-US" dirty="0"/>
              <a:t>    </a:t>
            </a:r>
            <a:fld id="{D466D4FD-2E80-442B-AD0A-A02C385D18BD}" type="slidenum">
              <a:rPr lang="en-US" smtClean="0"/>
              <a:pPr>
                <a:defRPr/>
              </a:pPr>
              <a:t>‹#›</a:t>
            </a:fld>
            <a:endParaRPr lang="en-US" dirty="0">
              <a:solidFill>
                <a:srgbClr val="999999"/>
              </a:solidFill>
            </a:endParaRPr>
          </a:p>
        </p:txBody>
      </p:sp>
    </p:spTree>
    <p:extLst>
      <p:ext uri="{BB962C8B-B14F-4D97-AF65-F5344CB8AC3E}">
        <p14:creationId xmlns:p14="http://schemas.microsoft.com/office/powerpoint/2010/main" val="2176489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6"/>
            <a:ext cx="7886700" cy="583142"/>
          </a:xfrm>
          <a:prstGeom prst="rect">
            <a:avLst/>
          </a:prstGeom>
        </p:spPr>
        <p:txBody>
          <a:bodyPr/>
          <a:lstStyle/>
          <a:p>
            <a:r>
              <a:rPr lang="en-US" dirty="0"/>
              <a:t>Click to edit Master title style</a:t>
            </a:r>
          </a:p>
        </p:txBody>
      </p:sp>
      <p:sp>
        <p:nvSpPr>
          <p:cNvPr id="3" name="Text Placeholder 2"/>
          <p:cNvSpPr>
            <a:spLocks noGrp="1"/>
          </p:cNvSpPr>
          <p:nvPr>
            <p:ph type="body" idx="1"/>
          </p:nvPr>
        </p:nvSpPr>
        <p:spPr>
          <a:xfrm>
            <a:off x="630238" y="1786322"/>
            <a:ext cx="3868737" cy="430887"/>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29150" y="1769384"/>
            <a:ext cx="3887788" cy="430887"/>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Box 11"/>
          <p:cNvSpPr txBox="1"/>
          <p:nvPr userDrawn="1"/>
        </p:nvSpPr>
        <p:spPr>
          <a:xfrm>
            <a:off x="5793596" y="62468"/>
            <a:ext cx="2963312" cy="369332"/>
          </a:xfrm>
          <a:prstGeom prst="rect">
            <a:avLst/>
          </a:prstGeom>
          <a:noFill/>
        </p:spPr>
        <p:txBody>
          <a:bodyPr wrap="none" rtlCol="0">
            <a:spAutoFit/>
          </a:bodyPr>
          <a:lstStyle/>
          <a:p>
            <a:r>
              <a:rPr lang="en-US" dirty="0">
                <a:solidFill>
                  <a:schemeClr val="bg1"/>
                </a:solidFill>
                <a:latin typeface="+mj-lt"/>
              </a:rPr>
              <a:t>Academic Personnel Office</a:t>
            </a:r>
          </a:p>
        </p:txBody>
      </p:sp>
      <p:sp>
        <p:nvSpPr>
          <p:cNvPr id="13" name="Slide Number Placeholder 5"/>
          <p:cNvSpPr>
            <a:spLocks noGrp="1"/>
          </p:cNvSpPr>
          <p:nvPr>
            <p:ph type="sldNum" sz="quarter" idx="10"/>
          </p:nvPr>
        </p:nvSpPr>
        <p:spPr>
          <a:xfrm>
            <a:off x="8127274" y="6463389"/>
            <a:ext cx="609600" cy="304800"/>
          </a:xfrm>
          <a:prstGeom prst="rect">
            <a:avLst/>
          </a:prstGeom>
          <a:ln/>
        </p:spPr>
        <p:txBody>
          <a:bodyPr/>
          <a:lstStyle>
            <a:lvl1pPr>
              <a:defRPr sz="900"/>
            </a:lvl1pPr>
          </a:lstStyle>
          <a:p>
            <a:pPr>
              <a:defRPr/>
            </a:pPr>
            <a:r>
              <a:rPr lang="en-US" dirty="0"/>
              <a:t>    </a:t>
            </a:r>
            <a:fld id="{D466D4FD-2E80-442B-AD0A-A02C385D18BD}" type="slidenum">
              <a:rPr lang="en-US" smtClean="0"/>
              <a:pPr>
                <a:defRPr/>
              </a:pPr>
              <a:t>‹#›</a:t>
            </a:fld>
            <a:endParaRPr lang="en-US" dirty="0">
              <a:solidFill>
                <a:srgbClr val="999999"/>
              </a:solidFill>
            </a:endParaRPr>
          </a:p>
        </p:txBody>
      </p:sp>
    </p:spTree>
    <p:extLst>
      <p:ext uri="{BB962C8B-B14F-4D97-AF65-F5344CB8AC3E}">
        <p14:creationId xmlns:p14="http://schemas.microsoft.com/office/powerpoint/2010/main" val="4148267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4"/>
            <a:ext cx="7848600" cy="639763"/>
          </a:xfrm>
          <a:prstGeom prst="rect">
            <a:avLst/>
          </a:prstGeom>
        </p:spPr>
        <p:txBody>
          <a:bodyPr/>
          <a:lstStyle/>
          <a:p>
            <a:r>
              <a:rPr lang="en-US" dirty="0"/>
              <a:t>Click to edit Master title style</a:t>
            </a:r>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5793596" y="62468"/>
            <a:ext cx="2963312" cy="369332"/>
          </a:xfrm>
          <a:prstGeom prst="rect">
            <a:avLst/>
          </a:prstGeom>
          <a:noFill/>
        </p:spPr>
        <p:txBody>
          <a:bodyPr wrap="none" rtlCol="0">
            <a:spAutoFit/>
          </a:bodyPr>
          <a:lstStyle/>
          <a:p>
            <a:r>
              <a:rPr lang="en-US" dirty="0">
                <a:solidFill>
                  <a:schemeClr val="bg1"/>
                </a:solidFill>
                <a:latin typeface="+mj-lt"/>
              </a:rPr>
              <a:t>Academic Personnel Office</a:t>
            </a:r>
          </a:p>
        </p:txBody>
      </p:sp>
      <p:sp>
        <p:nvSpPr>
          <p:cNvPr id="10" name="Slide Number Placeholder 5"/>
          <p:cNvSpPr>
            <a:spLocks noGrp="1"/>
          </p:cNvSpPr>
          <p:nvPr>
            <p:ph type="sldNum" sz="quarter" idx="4"/>
          </p:nvPr>
        </p:nvSpPr>
        <p:spPr>
          <a:xfrm>
            <a:off x="8127274" y="6463389"/>
            <a:ext cx="609600" cy="304800"/>
          </a:xfrm>
          <a:prstGeom prst="rect">
            <a:avLst/>
          </a:prstGeom>
          <a:ln/>
        </p:spPr>
        <p:txBody>
          <a:bodyPr/>
          <a:lstStyle>
            <a:lvl1pPr>
              <a:defRPr sz="900"/>
            </a:lvl1pPr>
          </a:lstStyle>
          <a:p>
            <a:pPr>
              <a:defRPr/>
            </a:pPr>
            <a:r>
              <a:rPr lang="en-US" dirty="0"/>
              <a:t>    </a:t>
            </a:r>
            <a:fld id="{D466D4FD-2E80-442B-AD0A-A02C385D18BD}" type="slidenum">
              <a:rPr lang="en-US" smtClean="0"/>
              <a:pPr>
                <a:defRPr/>
              </a:pPr>
              <a:t>‹#›</a:t>
            </a:fld>
            <a:endParaRPr lang="en-US" dirty="0">
              <a:solidFill>
                <a:srgbClr val="999999"/>
              </a:solidFill>
            </a:endParaRPr>
          </a:p>
        </p:txBody>
      </p:sp>
    </p:spTree>
    <p:extLst>
      <p:ext uri="{BB962C8B-B14F-4D97-AF65-F5344CB8AC3E}">
        <p14:creationId xmlns:p14="http://schemas.microsoft.com/office/powerpoint/2010/main" val="3494024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2800"/>
            </a:lvl1pPr>
          </a:lstStyle>
          <a:p>
            <a:r>
              <a:rPr lang="en-US" dirty="0"/>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276999"/>
          </a:xfrm>
        </p:spPr>
        <p:txBody>
          <a:bodyPr/>
          <a:lstStyle>
            <a:lvl1pPr marL="285750" indent="-285750">
              <a:buFont typeface="Arial" panose="020B0604020202020204" pitchFamily="34" charset="0"/>
              <a:buChar char="•"/>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10" name="TextBox 9"/>
          <p:cNvSpPr txBox="1"/>
          <p:nvPr userDrawn="1"/>
        </p:nvSpPr>
        <p:spPr>
          <a:xfrm>
            <a:off x="5793596" y="62468"/>
            <a:ext cx="2963312" cy="369332"/>
          </a:xfrm>
          <a:prstGeom prst="rect">
            <a:avLst/>
          </a:prstGeom>
          <a:noFill/>
        </p:spPr>
        <p:txBody>
          <a:bodyPr wrap="none" rtlCol="0">
            <a:spAutoFit/>
          </a:bodyPr>
          <a:lstStyle/>
          <a:p>
            <a:r>
              <a:rPr lang="en-US" dirty="0">
                <a:solidFill>
                  <a:schemeClr val="bg1"/>
                </a:solidFill>
                <a:latin typeface="+mj-lt"/>
              </a:rPr>
              <a:t>Academic Personnel Office</a:t>
            </a:r>
          </a:p>
        </p:txBody>
      </p:sp>
      <p:sp>
        <p:nvSpPr>
          <p:cNvPr id="11" name="Slide Number Placeholder 5"/>
          <p:cNvSpPr>
            <a:spLocks noGrp="1"/>
          </p:cNvSpPr>
          <p:nvPr>
            <p:ph type="sldNum" sz="quarter" idx="4"/>
          </p:nvPr>
        </p:nvSpPr>
        <p:spPr>
          <a:xfrm>
            <a:off x="8127274" y="6463389"/>
            <a:ext cx="609600" cy="304800"/>
          </a:xfrm>
          <a:prstGeom prst="rect">
            <a:avLst/>
          </a:prstGeom>
          <a:ln/>
        </p:spPr>
        <p:txBody>
          <a:bodyPr/>
          <a:lstStyle>
            <a:lvl1pPr>
              <a:defRPr sz="900"/>
            </a:lvl1pPr>
          </a:lstStyle>
          <a:p>
            <a:pPr>
              <a:defRPr/>
            </a:pPr>
            <a:r>
              <a:rPr lang="en-US" dirty="0"/>
              <a:t>    </a:t>
            </a:r>
            <a:fld id="{D466D4FD-2E80-442B-AD0A-A02C385D18BD}" type="slidenum">
              <a:rPr lang="en-US" smtClean="0"/>
              <a:pPr>
                <a:defRPr/>
              </a:pPr>
              <a:t>‹#›</a:t>
            </a:fld>
            <a:endParaRPr lang="en-US" dirty="0">
              <a:solidFill>
                <a:srgbClr val="999999"/>
              </a:solidFill>
            </a:endParaRPr>
          </a:p>
        </p:txBody>
      </p:sp>
    </p:spTree>
    <p:extLst>
      <p:ext uri="{BB962C8B-B14F-4D97-AF65-F5344CB8AC3E}">
        <p14:creationId xmlns:p14="http://schemas.microsoft.com/office/powerpoint/2010/main" val="22107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7" name="TextBox 6"/>
          <p:cNvSpPr txBox="1"/>
          <p:nvPr userDrawn="1"/>
        </p:nvSpPr>
        <p:spPr>
          <a:xfrm>
            <a:off x="5793596" y="62468"/>
            <a:ext cx="2963312" cy="369332"/>
          </a:xfrm>
          <a:prstGeom prst="rect">
            <a:avLst/>
          </a:prstGeom>
          <a:noFill/>
        </p:spPr>
        <p:txBody>
          <a:bodyPr wrap="none" rtlCol="0">
            <a:spAutoFit/>
          </a:bodyPr>
          <a:lstStyle/>
          <a:p>
            <a:r>
              <a:rPr lang="en-US" dirty="0">
                <a:solidFill>
                  <a:srgbClr val="FFFFFF"/>
                </a:solidFill>
                <a:latin typeface="Arial"/>
                <a:ea typeface="ＭＳ Ｐゴシック"/>
              </a:rPr>
              <a:t>Academic Personnel Office</a:t>
            </a:r>
          </a:p>
        </p:txBody>
      </p:sp>
      <p:sp>
        <p:nvSpPr>
          <p:cNvPr id="2" name="Rectangle 1"/>
          <p:cNvSpPr/>
          <p:nvPr userDrawn="1"/>
        </p:nvSpPr>
        <p:spPr bwMode="auto">
          <a:xfrm>
            <a:off x="84221" y="854242"/>
            <a:ext cx="9059779" cy="5420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ea typeface="ＭＳ Ｐゴシック" charset="-128"/>
            </a:endParaRPr>
          </a:p>
        </p:txBody>
      </p:sp>
      <p:sp>
        <p:nvSpPr>
          <p:cNvPr id="3" name="Rectangle 2"/>
          <p:cNvSpPr/>
          <p:nvPr userDrawn="1"/>
        </p:nvSpPr>
        <p:spPr bwMode="auto">
          <a:xfrm>
            <a:off x="0" y="854242"/>
            <a:ext cx="9048307" cy="5420498"/>
          </a:xfrm>
          <a:prstGeom prst="rect">
            <a:avLst/>
          </a:prstGeom>
          <a:solidFill>
            <a:schemeClr val="bg1"/>
          </a:solidFill>
          <a:ln w="9525" cap="flat" cmpd="sng" algn="ctr">
            <a:solidFill>
              <a:schemeClr val="bg1"/>
            </a:solidFill>
            <a:prstDash val="solid"/>
            <a:round/>
            <a:headEnd type="none" w="med" len="med"/>
            <a:tailEnd type="none" w="med" len="med"/>
          </a:ln>
          <a:effectLs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ea typeface="ＭＳ Ｐゴシック" charset="-128"/>
            </a:endParaRPr>
          </a:p>
        </p:txBody>
      </p:sp>
      <p:sp>
        <p:nvSpPr>
          <p:cNvPr id="9" name="Slide Number Placeholder 5"/>
          <p:cNvSpPr>
            <a:spLocks noGrp="1"/>
          </p:cNvSpPr>
          <p:nvPr>
            <p:ph type="sldNum" sz="quarter" idx="4"/>
          </p:nvPr>
        </p:nvSpPr>
        <p:spPr>
          <a:xfrm>
            <a:off x="8127274" y="6463389"/>
            <a:ext cx="609600" cy="304800"/>
          </a:xfrm>
          <a:prstGeom prst="rect">
            <a:avLst/>
          </a:prstGeom>
          <a:ln/>
        </p:spPr>
        <p:txBody>
          <a:bodyPr/>
          <a:lstStyle>
            <a:lvl1pPr>
              <a:defRPr sz="900"/>
            </a:lvl1pPr>
          </a:lstStyle>
          <a:p>
            <a:pPr>
              <a:defRPr/>
            </a:pPr>
            <a:r>
              <a:rPr lang="en-US" dirty="0"/>
              <a:t>    </a:t>
            </a:r>
            <a:fld id="{D466D4FD-2E80-442B-AD0A-A02C385D18BD}" type="slidenum">
              <a:rPr lang="en-US" smtClean="0"/>
              <a:pPr>
                <a:defRPr/>
              </a:pPr>
              <a:t>‹#›</a:t>
            </a:fld>
            <a:endParaRPr lang="en-US" dirty="0">
              <a:solidFill>
                <a:srgbClr val="999999"/>
              </a:solidFill>
            </a:endParaRPr>
          </a:p>
        </p:txBody>
      </p:sp>
    </p:spTree>
    <p:extLst>
      <p:ext uri="{BB962C8B-B14F-4D97-AF65-F5344CB8AC3E}">
        <p14:creationId xmlns:p14="http://schemas.microsoft.com/office/powerpoint/2010/main" val="2400886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304804"/>
            <a:ext cx="7848600" cy="6397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b" anchorCtr="0" compatLnSpc="1">
            <a:prstTxWarp prst="textNoShape">
              <a:avLst/>
            </a:prstTxWarp>
          </a:bodyPr>
          <a:lstStyle/>
          <a:p>
            <a:pPr lvl="0"/>
            <a:r>
              <a:rPr lang="en-US" dirty="0"/>
              <a:t>Click to edit Masr title style</a:t>
            </a:r>
          </a:p>
        </p:txBody>
      </p:sp>
      <p:sp>
        <p:nvSpPr>
          <p:cNvPr id="1027" name="Text Placeholder 2"/>
          <p:cNvSpPr>
            <a:spLocks noGrp="1"/>
          </p:cNvSpPr>
          <p:nvPr>
            <p:ph type="body" idx="1"/>
          </p:nvPr>
        </p:nvSpPr>
        <p:spPr bwMode="auto">
          <a:xfrm>
            <a:off x="914400" y="1219200"/>
            <a:ext cx="7848600" cy="1189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1" name="Line 12"/>
          <p:cNvSpPr>
            <a:spLocks noChangeShapeType="1"/>
          </p:cNvSpPr>
          <p:nvPr/>
        </p:nvSpPr>
        <p:spPr bwMode="auto">
          <a:xfrm>
            <a:off x="914400" y="1066800"/>
            <a:ext cx="7848600" cy="1588"/>
          </a:xfrm>
          <a:prstGeom prst="line">
            <a:avLst/>
          </a:prstGeom>
          <a:noFill/>
          <a:ln w="9525">
            <a:solidFill>
              <a:srgbClr val="999999"/>
            </a:solidFill>
            <a:round/>
            <a:headEnd/>
            <a:tailEnd/>
          </a:ln>
          <a:extLst>
            <a:ext uri="{909E8E84-426E-40DD-AFC4-6F175D3DCCD1}">
              <a14:hiddenFill xmlns:a14="http://schemas.microsoft.com/office/drawing/2010/main">
                <a:noFill/>
              </a14:hiddenFill>
            </a:ext>
          </a:extLst>
        </p:spPr>
        <p:txBody>
          <a:bodyPr wrap="none" anchor="ctr"/>
          <a:lstStyle/>
          <a:p>
            <a:endParaRPr lang="en-US" sz="1800" dirty="0">
              <a:solidFill>
                <a:srgbClr val="000000"/>
              </a:solidFill>
              <a:ea typeface="ＭＳ Ｐゴシック" charset="-128"/>
            </a:endParaRPr>
          </a:p>
        </p:txBody>
      </p:sp>
      <p:sp>
        <p:nvSpPr>
          <p:cNvPr id="1032" name="Line 13"/>
          <p:cNvSpPr>
            <a:spLocks noChangeShapeType="1"/>
          </p:cNvSpPr>
          <p:nvPr/>
        </p:nvSpPr>
        <p:spPr bwMode="auto">
          <a:xfrm>
            <a:off x="914400" y="6248400"/>
            <a:ext cx="7848600" cy="1588"/>
          </a:xfrm>
          <a:prstGeom prst="line">
            <a:avLst/>
          </a:prstGeom>
          <a:noFill/>
          <a:ln w="9525">
            <a:solidFill>
              <a:srgbClr val="999999"/>
            </a:solidFill>
            <a:round/>
            <a:headEnd/>
            <a:tailEnd/>
          </a:ln>
          <a:extLst>
            <a:ext uri="{909E8E84-426E-40DD-AFC4-6F175D3DCCD1}">
              <a14:hiddenFill xmlns:a14="http://schemas.microsoft.com/office/drawing/2010/main">
                <a:noFill/>
              </a14:hiddenFill>
            </a:ext>
          </a:extLst>
        </p:spPr>
        <p:txBody>
          <a:bodyPr wrap="none" anchor="ctr"/>
          <a:lstStyle/>
          <a:p>
            <a:endParaRPr lang="en-US" sz="1800" dirty="0">
              <a:solidFill>
                <a:srgbClr val="000000"/>
              </a:solidFill>
              <a:ea typeface="ＭＳ Ｐゴシック" charset="-128"/>
            </a:endParaRPr>
          </a:p>
        </p:txBody>
      </p:sp>
      <p:sp>
        <p:nvSpPr>
          <p:cNvPr id="1034" name="Line 12"/>
          <p:cNvSpPr>
            <a:spLocks noChangeShapeType="1"/>
          </p:cNvSpPr>
          <p:nvPr/>
        </p:nvSpPr>
        <p:spPr bwMode="auto">
          <a:xfrm>
            <a:off x="914400" y="1052517"/>
            <a:ext cx="7848600" cy="15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sz="1800" dirty="0">
              <a:solidFill>
                <a:srgbClr val="000000"/>
              </a:solidFill>
              <a:ea typeface="ＭＳ Ｐゴシック" charset="-128"/>
            </a:endParaRPr>
          </a:p>
        </p:txBody>
      </p:sp>
      <p:sp>
        <p:nvSpPr>
          <p:cNvPr id="1035" name="Line 13"/>
          <p:cNvSpPr>
            <a:spLocks noChangeShapeType="1"/>
          </p:cNvSpPr>
          <p:nvPr/>
        </p:nvSpPr>
        <p:spPr bwMode="auto">
          <a:xfrm>
            <a:off x="914400" y="6234117"/>
            <a:ext cx="7848600" cy="15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sz="1800" dirty="0">
              <a:solidFill>
                <a:srgbClr val="000000"/>
              </a:solidFill>
              <a:ea typeface="ＭＳ Ｐゴシック" charset="-128"/>
            </a:endParaRPr>
          </a:p>
        </p:txBody>
      </p:sp>
      <p:sp>
        <p:nvSpPr>
          <p:cNvPr id="10" name="Slide Number Placeholder 5"/>
          <p:cNvSpPr>
            <a:spLocks noGrp="1"/>
          </p:cNvSpPr>
          <p:nvPr>
            <p:ph type="sldNum" sz="quarter" idx="4"/>
          </p:nvPr>
        </p:nvSpPr>
        <p:spPr>
          <a:xfrm>
            <a:off x="8127274" y="6463389"/>
            <a:ext cx="609600" cy="304800"/>
          </a:xfrm>
          <a:prstGeom prst="rect">
            <a:avLst/>
          </a:prstGeom>
          <a:ln/>
        </p:spPr>
        <p:txBody>
          <a:bodyPr/>
          <a:lstStyle>
            <a:lvl1pPr>
              <a:defRPr sz="900"/>
            </a:lvl1pPr>
          </a:lstStyle>
          <a:p>
            <a:pPr>
              <a:defRPr/>
            </a:pPr>
            <a:r>
              <a:rPr lang="en-US" dirty="0"/>
              <a:t>    </a:t>
            </a:r>
            <a:endParaRPr lang="en-US" dirty="0">
              <a:solidFill>
                <a:srgbClr val="999999"/>
              </a:solidFill>
            </a:endParaRPr>
          </a:p>
        </p:txBody>
      </p:sp>
      <p:pic>
        <p:nvPicPr>
          <p:cNvPr id="11" name="Picture 10">
            <a:extLst>
              <a:ext uri="{FF2B5EF4-FFF2-40B4-BE49-F238E27FC236}">
                <a16:creationId xmlns:a16="http://schemas.microsoft.com/office/drawing/2014/main" id="{0EFD7D12-7D06-4860-93B1-8AA604B58CBE}"/>
              </a:ext>
            </a:extLst>
          </p:cNvPr>
          <p:cNvPicPr>
            <a:picLocks noChangeAspect="1"/>
          </p:cNvPicPr>
          <p:nvPr userDrawn="1"/>
        </p:nvPicPr>
        <p:blipFill>
          <a:blip r:embed="rId8"/>
          <a:stretch>
            <a:fillRect/>
          </a:stretch>
        </p:blipFill>
        <p:spPr>
          <a:xfrm>
            <a:off x="5314484" y="5990908"/>
            <a:ext cx="3706689" cy="944962"/>
          </a:xfrm>
          <a:prstGeom prst="rect">
            <a:avLst/>
          </a:prstGeom>
        </p:spPr>
      </p:pic>
    </p:spTree>
    <p:extLst>
      <p:ext uri="{BB962C8B-B14F-4D97-AF65-F5344CB8AC3E}">
        <p14:creationId xmlns:p14="http://schemas.microsoft.com/office/powerpoint/2010/main" val="3706624835"/>
      </p:ext>
    </p:extLst>
  </p:cSld>
  <p:clrMap bg1="lt1" tx1="dk1" bg2="lt2" tx2="dk2" accent1="accent1" accent2="accent2" accent3="accent3" accent4="accent4" accent5="accent5" accent6="accent6" hlink="hlink" folHlink="folHlink"/>
  <p:sldLayoutIdLst>
    <p:sldLayoutId id="2147483689" r:id="rId1"/>
    <p:sldLayoutId id="2147483664" r:id="rId2"/>
    <p:sldLayoutId id="2147483695" r:id="rId3"/>
    <p:sldLayoutId id="2147483708" r:id="rId4"/>
    <p:sldLayoutId id="2147483713" r:id="rId5"/>
    <p:sldLayoutId id="2147483721" r:id="rId6"/>
  </p:sldLayoutIdLst>
  <p:hf sldNum="0" hdr="0" ftr="0" dt="0"/>
  <p:txStyles>
    <p:titleStyle>
      <a:lvl1pPr marL="0" algn="l" defTabSz="914400" rtl="0" eaLnBrk="1" fontAlgn="base" latinLnBrk="0" hangingPunct="1">
        <a:spcBef>
          <a:spcPct val="0"/>
        </a:spcBef>
        <a:spcAft>
          <a:spcPct val="0"/>
        </a:spcAft>
        <a:defRPr lang="en-US" sz="2400" b="1" kern="1200" dirty="0">
          <a:solidFill>
            <a:srgbClr val="003DA5"/>
          </a:solidFill>
          <a:latin typeface="Arial" panose="020B0604020202020204" pitchFamily="34" charset="0"/>
          <a:ea typeface="+mj-ea"/>
          <a:cs typeface="Arial" panose="020B0604020202020204" pitchFamily="34" charset="0"/>
        </a:defRPr>
      </a:lvl1pPr>
      <a:lvl2pPr algn="l" rtl="0" eaLnBrk="0" fontAlgn="base" hangingPunct="0">
        <a:spcBef>
          <a:spcPct val="0"/>
        </a:spcBef>
        <a:spcAft>
          <a:spcPct val="0"/>
        </a:spcAft>
        <a:defRPr sz="2000">
          <a:solidFill>
            <a:srgbClr val="FF9900"/>
          </a:solidFill>
          <a:latin typeface="Arial" charset="0"/>
          <a:ea typeface="ＭＳ Ｐゴシック" charset="-128"/>
        </a:defRPr>
      </a:lvl2pPr>
      <a:lvl3pPr algn="l" rtl="0" eaLnBrk="0" fontAlgn="base" hangingPunct="0">
        <a:spcBef>
          <a:spcPct val="0"/>
        </a:spcBef>
        <a:spcAft>
          <a:spcPct val="0"/>
        </a:spcAft>
        <a:defRPr sz="2000">
          <a:solidFill>
            <a:srgbClr val="FF9900"/>
          </a:solidFill>
          <a:latin typeface="Arial" charset="0"/>
          <a:ea typeface="ＭＳ Ｐゴシック" charset="-128"/>
        </a:defRPr>
      </a:lvl3pPr>
      <a:lvl4pPr algn="l" rtl="0" eaLnBrk="0" fontAlgn="base" hangingPunct="0">
        <a:spcBef>
          <a:spcPct val="0"/>
        </a:spcBef>
        <a:spcAft>
          <a:spcPct val="0"/>
        </a:spcAft>
        <a:defRPr sz="2000">
          <a:solidFill>
            <a:srgbClr val="FF9900"/>
          </a:solidFill>
          <a:latin typeface="Arial" charset="0"/>
          <a:ea typeface="ＭＳ Ｐゴシック" charset="-128"/>
        </a:defRPr>
      </a:lvl4pPr>
      <a:lvl5pPr algn="l" rtl="0" eaLnBrk="0" fontAlgn="base" hangingPunct="0">
        <a:spcBef>
          <a:spcPct val="0"/>
        </a:spcBef>
        <a:spcAft>
          <a:spcPct val="0"/>
        </a:spcAft>
        <a:defRPr sz="2000">
          <a:solidFill>
            <a:srgbClr val="FF9900"/>
          </a:solidFill>
          <a:latin typeface="Arial" charset="0"/>
          <a:ea typeface="ＭＳ Ｐゴシック" charset="-128"/>
        </a:defRPr>
      </a:lvl5pPr>
      <a:lvl6pPr marL="457200" algn="l" rtl="0" eaLnBrk="0" fontAlgn="base" hangingPunct="0">
        <a:spcBef>
          <a:spcPct val="0"/>
        </a:spcBef>
        <a:spcAft>
          <a:spcPct val="0"/>
        </a:spcAft>
        <a:defRPr sz="2000">
          <a:solidFill>
            <a:srgbClr val="FF9900"/>
          </a:solidFill>
          <a:latin typeface="Arial" charset="0"/>
          <a:ea typeface="ＭＳ Ｐゴシック" charset="-128"/>
        </a:defRPr>
      </a:lvl6pPr>
      <a:lvl7pPr marL="914400" algn="l" rtl="0" eaLnBrk="0" fontAlgn="base" hangingPunct="0">
        <a:spcBef>
          <a:spcPct val="0"/>
        </a:spcBef>
        <a:spcAft>
          <a:spcPct val="0"/>
        </a:spcAft>
        <a:defRPr sz="2000">
          <a:solidFill>
            <a:srgbClr val="FF9900"/>
          </a:solidFill>
          <a:latin typeface="Arial" charset="0"/>
          <a:ea typeface="ＭＳ Ｐゴシック" charset="-128"/>
        </a:defRPr>
      </a:lvl7pPr>
      <a:lvl8pPr marL="1371600" algn="l" rtl="0" eaLnBrk="0" fontAlgn="base" hangingPunct="0">
        <a:spcBef>
          <a:spcPct val="0"/>
        </a:spcBef>
        <a:spcAft>
          <a:spcPct val="0"/>
        </a:spcAft>
        <a:defRPr sz="2000">
          <a:solidFill>
            <a:srgbClr val="FF9900"/>
          </a:solidFill>
          <a:latin typeface="Arial" charset="0"/>
          <a:ea typeface="ＭＳ Ｐゴシック" charset="-128"/>
        </a:defRPr>
      </a:lvl8pPr>
      <a:lvl9pPr marL="1828800" algn="l" rtl="0" eaLnBrk="0" fontAlgn="base" hangingPunct="0">
        <a:spcBef>
          <a:spcPct val="0"/>
        </a:spcBef>
        <a:spcAft>
          <a:spcPct val="0"/>
        </a:spcAft>
        <a:defRPr sz="2000">
          <a:solidFill>
            <a:srgbClr val="FF9900"/>
          </a:solidFill>
          <a:latin typeface="Arial" charset="0"/>
          <a:ea typeface="ＭＳ Ｐゴシック" charset="-128"/>
        </a:defRPr>
      </a:lvl9pPr>
    </p:titleStyle>
    <p:bodyStyle>
      <a:lvl1pPr marL="285750" indent="-285750" algn="l" rtl="0" eaLnBrk="0" fontAlgn="base" hangingPunct="0">
        <a:spcBef>
          <a:spcPct val="20000"/>
        </a:spcBef>
        <a:spcAft>
          <a:spcPct val="0"/>
        </a:spcAft>
        <a:buFont typeface="Arial" panose="020B0604020202020204" pitchFamily="34" charset="0"/>
        <a:buChar char="•"/>
        <a:defRPr>
          <a:solidFill>
            <a:srgbClr val="666666"/>
          </a:solidFill>
          <a:latin typeface="+mn-lt"/>
          <a:ea typeface="+mn-ea"/>
          <a:cs typeface="+mn-cs"/>
        </a:defRPr>
      </a:lvl1pPr>
      <a:lvl2pPr marL="344488" indent="-111125" algn="l" rtl="0" eaLnBrk="0" fontAlgn="base" hangingPunct="0">
        <a:spcBef>
          <a:spcPct val="20000"/>
        </a:spcBef>
        <a:spcAft>
          <a:spcPct val="0"/>
        </a:spcAft>
        <a:buFont typeface="Arial" charset="0"/>
        <a:buChar char="•"/>
        <a:defRPr sz="1600">
          <a:solidFill>
            <a:srgbClr val="666666"/>
          </a:solidFill>
          <a:latin typeface="+mn-lt"/>
          <a:ea typeface="+mn-ea"/>
        </a:defRPr>
      </a:lvl2pPr>
      <a:lvl3pPr marL="579438" indent="-120650" algn="l" rtl="0" eaLnBrk="0" fontAlgn="base" hangingPunct="0">
        <a:spcBef>
          <a:spcPct val="20000"/>
        </a:spcBef>
        <a:spcAft>
          <a:spcPct val="0"/>
        </a:spcAft>
        <a:buFont typeface="Arial" panose="020B0604020202020204" pitchFamily="34" charset="0"/>
        <a:buChar char="•"/>
        <a:defRPr sz="1400" i="0">
          <a:solidFill>
            <a:srgbClr val="666666"/>
          </a:solidFill>
          <a:latin typeface="+mn-lt"/>
          <a:ea typeface="+mn-ea"/>
        </a:defRPr>
      </a:lvl3pPr>
      <a:lvl4pPr marL="809625" indent="-115888" algn="l" rtl="0" eaLnBrk="0" fontAlgn="base" hangingPunct="0">
        <a:spcBef>
          <a:spcPct val="20000"/>
        </a:spcBef>
        <a:spcAft>
          <a:spcPct val="0"/>
        </a:spcAft>
        <a:buFont typeface="Arial" charset="0"/>
        <a:buChar char="•"/>
        <a:defRPr sz="1000" i="0">
          <a:solidFill>
            <a:srgbClr val="666666"/>
          </a:solidFill>
          <a:latin typeface="+mn-lt"/>
          <a:ea typeface="+mn-ea"/>
        </a:defRPr>
      </a:lvl4pPr>
      <a:lvl5pPr marL="1033463" indent="-109538" algn="l" rtl="0" eaLnBrk="0" fontAlgn="base" hangingPunct="0">
        <a:spcBef>
          <a:spcPct val="20000"/>
        </a:spcBef>
        <a:spcAft>
          <a:spcPct val="0"/>
        </a:spcAft>
        <a:buFont typeface="Arial" charset="0"/>
        <a:buChar char="•"/>
        <a:defRPr sz="1000" i="0">
          <a:solidFill>
            <a:srgbClr val="666666"/>
          </a:solidFill>
          <a:latin typeface="+mn-lt"/>
          <a:ea typeface="+mn-ea"/>
        </a:defRPr>
      </a:lvl5pPr>
      <a:lvl6pPr marL="1490663" indent="-109538" algn="l" rtl="0" eaLnBrk="0" fontAlgn="base" hangingPunct="0">
        <a:spcBef>
          <a:spcPct val="20000"/>
        </a:spcBef>
        <a:spcAft>
          <a:spcPct val="0"/>
        </a:spcAft>
        <a:buFont typeface="Arial" charset="0"/>
        <a:buChar char="•"/>
        <a:defRPr sz="1000">
          <a:solidFill>
            <a:srgbClr val="666666"/>
          </a:solidFill>
          <a:latin typeface="+mn-lt"/>
          <a:ea typeface="+mn-ea"/>
        </a:defRPr>
      </a:lvl6pPr>
      <a:lvl7pPr marL="1947863" indent="-109538" algn="l" rtl="0" eaLnBrk="0" fontAlgn="base" hangingPunct="0">
        <a:spcBef>
          <a:spcPct val="20000"/>
        </a:spcBef>
        <a:spcAft>
          <a:spcPct val="0"/>
        </a:spcAft>
        <a:buFont typeface="Arial" charset="0"/>
        <a:buChar char="•"/>
        <a:defRPr sz="1000">
          <a:solidFill>
            <a:srgbClr val="666666"/>
          </a:solidFill>
          <a:latin typeface="+mn-lt"/>
          <a:ea typeface="+mn-ea"/>
        </a:defRPr>
      </a:lvl7pPr>
      <a:lvl8pPr marL="2405063" indent="-109538" algn="l" rtl="0" eaLnBrk="0" fontAlgn="base" hangingPunct="0">
        <a:spcBef>
          <a:spcPct val="20000"/>
        </a:spcBef>
        <a:spcAft>
          <a:spcPct val="0"/>
        </a:spcAft>
        <a:buFont typeface="Arial" charset="0"/>
        <a:buChar char="•"/>
        <a:defRPr sz="1000">
          <a:solidFill>
            <a:srgbClr val="666666"/>
          </a:solidFill>
          <a:latin typeface="+mn-lt"/>
          <a:ea typeface="+mn-ea"/>
        </a:defRPr>
      </a:lvl8pPr>
      <a:lvl9pPr marL="2862263" indent="-109538" algn="l" rtl="0" eaLnBrk="0" fontAlgn="base" hangingPunct="0">
        <a:spcBef>
          <a:spcPct val="20000"/>
        </a:spcBef>
        <a:spcAft>
          <a:spcPct val="0"/>
        </a:spcAft>
        <a:buFont typeface="Arial" charset="0"/>
        <a:buChar char="•"/>
        <a:defRPr sz="1000">
          <a:solidFill>
            <a:srgbClr val="666666"/>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abrielaz@ucr.edu"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medschool.ucr.edu/" TargetMode="External"/><Relationship Id="rId3" Type="http://schemas.openxmlformats.org/officeDocument/2006/relationships/hyperlink" Target="https://chass.ucr.edu/" TargetMode="External"/><Relationship Id="rId7" Type="http://schemas.openxmlformats.org/officeDocument/2006/relationships/hyperlink" Target="https://business.ucr.edu/"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education.ucr.edu/" TargetMode="External"/><Relationship Id="rId5" Type="http://schemas.openxmlformats.org/officeDocument/2006/relationships/hyperlink" Target="https://www.engr.ucr.edu/" TargetMode="External"/><Relationship Id="rId10" Type="http://schemas.openxmlformats.org/officeDocument/2006/relationships/image" Target="../media/image2.png"/><Relationship Id="rId4" Type="http://schemas.openxmlformats.org/officeDocument/2006/relationships/hyperlink" Target="https://cnas.ucr.edu/" TargetMode="External"/><Relationship Id="rId9" Type="http://schemas.openxmlformats.org/officeDocument/2006/relationships/hyperlink" Target="https://spp.ucr.edu/"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academicpersonnel.ucr.edu/sites/g/files/rcwecm1261/files/2020-08/20-21AY%20CALL%20%28with%20Addendum%20%28FINAL%208.3.20%29.pdf" TargetMode="External"/><Relationship Id="rId2" Type="http://schemas.openxmlformats.org/officeDocument/2006/relationships/hyperlink" Target="https://academicpersonnel.ucr.edu/events-and-workshops"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s://senate.ucr.edu/"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CAF54B18-1E70-D449-A3EC-9239163ED0CD}"/>
              </a:ext>
            </a:extLst>
          </p:cNvPr>
          <p:cNvGrpSpPr/>
          <p:nvPr/>
        </p:nvGrpSpPr>
        <p:grpSpPr>
          <a:xfrm>
            <a:off x="-15343" y="0"/>
            <a:ext cx="9159343" cy="6857999"/>
            <a:chOff x="-18411" y="-6137"/>
            <a:chExt cx="12212457" cy="6873342"/>
          </a:xfrm>
        </p:grpSpPr>
        <p:sp>
          <p:nvSpPr>
            <p:cNvPr id="10" name="Freeform 9">
              <a:extLst>
                <a:ext uri="{FF2B5EF4-FFF2-40B4-BE49-F238E27FC236}">
                  <a16:creationId xmlns:a16="http://schemas.microsoft.com/office/drawing/2014/main" id="{477FB2E0-C8C5-B54F-999D-475D5623CDDB}"/>
                </a:ext>
              </a:extLst>
            </p:cNvPr>
            <p:cNvSpPr/>
            <p:nvPr/>
          </p:nvSpPr>
          <p:spPr>
            <a:xfrm>
              <a:off x="-18411" y="3031635"/>
              <a:ext cx="12212457" cy="3835570"/>
            </a:xfrm>
            <a:custGeom>
              <a:avLst/>
              <a:gdLst>
                <a:gd name="connsiteX0" fmla="*/ 0 w 12212457"/>
                <a:gd name="connsiteY0" fmla="*/ 2718652 h 3835570"/>
                <a:gd name="connsiteX1" fmla="*/ 0 w 12212457"/>
                <a:gd name="connsiteY1" fmla="*/ 3835570 h 3835570"/>
                <a:gd name="connsiteX2" fmla="*/ 153423 w 12212457"/>
                <a:gd name="connsiteY2" fmla="*/ 3835570 h 3835570"/>
                <a:gd name="connsiteX3" fmla="*/ 5443442 w 12212457"/>
                <a:gd name="connsiteY3" fmla="*/ 3835570 h 3835570"/>
                <a:gd name="connsiteX4" fmla="*/ 12212457 w 12212457"/>
                <a:gd name="connsiteY4" fmla="*/ 619828 h 3835570"/>
                <a:gd name="connsiteX5" fmla="*/ 12212457 w 12212457"/>
                <a:gd name="connsiteY5" fmla="*/ 0 h 3835570"/>
                <a:gd name="connsiteX6" fmla="*/ 0 w 12212457"/>
                <a:gd name="connsiteY6" fmla="*/ 2718652 h 38355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12457" h="3835570">
                  <a:moveTo>
                    <a:pt x="0" y="2718652"/>
                  </a:moveTo>
                  <a:lnTo>
                    <a:pt x="0" y="3835570"/>
                  </a:lnTo>
                  <a:lnTo>
                    <a:pt x="153423" y="3835570"/>
                  </a:lnTo>
                  <a:lnTo>
                    <a:pt x="5443442" y="3835570"/>
                  </a:lnTo>
                  <a:lnTo>
                    <a:pt x="12212457" y="619828"/>
                  </a:lnTo>
                  <a:lnTo>
                    <a:pt x="12212457" y="0"/>
                  </a:lnTo>
                  <a:lnTo>
                    <a:pt x="0" y="2718652"/>
                  </a:lnTo>
                  <a:close/>
                </a:path>
              </a:pathLst>
            </a:custGeom>
            <a:solidFill>
              <a:srgbClr val="FFB8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 name="Trapezoid 6">
              <a:extLst>
                <a:ext uri="{FF2B5EF4-FFF2-40B4-BE49-F238E27FC236}">
                  <a16:creationId xmlns:a16="http://schemas.microsoft.com/office/drawing/2014/main" id="{69FD79F2-2E51-0C40-96CB-189599A623FE}"/>
                </a:ext>
              </a:extLst>
            </p:cNvPr>
            <p:cNvSpPr/>
            <p:nvPr/>
          </p:nvSpPr>
          <p:spPr>
            <a:xfrm>
              <a:off x="-18411" y="-6137"/>
              <a:ext cx="12210411" cy="5842341"/>
            </a:xfrm>
            <a:custGeom>
              <a:avLst/>
              <a:gdLst>
                <a:gd name="connsiteX0" fmla="*/ 0 w 12046760"/>
                <a:gd name="connsiteY0" fmla="*/ 5842341 h 5842341"/>
                <a:gd name="connsiteX1" fmla="*/ 1460585 w 12046760"/>
                <a:gd name="connsiteY1" fmla="*/ 0 h 5842341"/>
                <a:gd name="connsiteX2" fmla="*/ 10586175 w 12046760"/>
                <a:gd name="connsiteY2" fmla="*/ 0 h 5842341"/>
                <a:gd name="connsiteX3" fmla="*/ 12046760 w 12046760"/>
                <a:gd name="connsiteY3" fmla="*/ 5842341 h 5842341"/>
                <a:gd name="connsiteX4" fmla="*/ 0 w 12046760"/>
                <a:gd name="connsiteY4" fmla="*/ 5842341 h 5842341"/>
                <a:gd name="connsiteX0" fmla="*/ 0 w 12046760"/>
                <a:gd name="connsiteY0" fmla="*/ 5842341 h 5842341"/>
                <a:gd name="connsiteX1" fmla="*/ 12274 w 12046760"/>
                <a:gd name="connsiteY1" fmla="*/ 0 h 5842341"/>
                <a:gd name="connsiteX2" fmla="*/ 10586175 w 12046760"/>
                <a:gd name="connsiteY2" fmla="*/ 0 h 5842341"/>
                <a:gd name="connsiteX3" fmla="*/ 12046760 w 12046760"/>
                <a:gd name="connsiteY3" fmla="*/ 5842341 h 5842341"/>
                <a:gd name="connsiteX4" fmla="*/ 0 w 12046760"/>
                <a:gd name="connsiteY4" fmla="*/ 5842341 h 5842341"/>
                <a:gd name="connsiteX0" fmla="*/ 0 w 12194047"/>
                <a:gd name="connsiteY0" fmla="*/ 5842341 h 5842341"/>
                <a:gd name="connsiteX1" fmla="*/ 12274 w 12194047"/>
                <a:gd name="connsiteY1" fmla="*/ 0 h 5842341"/>
                <a:gd name="connsiteX2" fmla="*/ 12194047 w 12194047"/>
                <a:gd name="connsiteY2" fmla="*/ 6137 h 5842341"/>
                <a:gd name="connsiteX3" fmla="*/ 12046760 w 12194047"/>
                <a:gd name="connsiteY3" fmla="*/ 5842341 h 5842341"/>
                <a:gd name="connsiteX4" fmla="*/ 0 w 12194047"/>
                <a:gd name="connsiteY4" fmla="*/ 5842341 h 5842341"/>
                <a:gd name="connsiteX0" fmla="*/ 0 w 12194047"/>
                <a:gd name="connsiteY0" fmla="*/ 5842341 h 5842341"/>
                <a:gd name="connsiteX1" fmla="*/ 12274 w 12194047"/>
                <a:gd name="connsiteY1" fmla="*/ 0 h 5842341"/>
                <a:gd name="connsiteX2" fmla="*/ 12194047 w 12194047"/>
                <a:gd name="connsiteY2" fmla="*/ 6137 h 5842341"/>
                <a:gd name="connsiteX3" fmla="*/ 12194046 w 12194047"/>
                <a:gd name="connsiteY3" fmla="*/ 3080730 h 5842341"/>
                <a:gd name="connsiteX4" fmla="*/ 0 w 12194047"/>
                <a:gd name="connsiteY4" fmla="*/ 5842341 h 584234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4047" h="5842341">
                  <a:moveTo>
                    <a:pt x="0" y="5842341"/>
                  </a:moveTo>
                  <a:cubicBezTo>
                    <a:pt x="4091" y="3894894"/>
                    <a:pt x="8183" y="1947447"/>
                    <a:pt x="12274" y="0"/>
                  </a:cubicBezTo>
                  <a:lnTo>
                    <a:pt x="12194047" y="6137"/>
                  </a:lnTo>
                  <a:cubicBezTo>
                    <a:pt x="12194047" y="1031001"/>
                    <a:pt x="12194046" y="2055866"/>
                    <a:pt x="12194046" y="3080730"/>
                  </a:cubicBezTo>
                  <a:lnTo>
                    <a:pt x="0" y="5842341"/>
                  </a:lnTo>
                  <a:close/>
                </a:path>
              </a:pathLst>
            </a:custGeom>
            <a:solidFill>
              <a:srgbClr val="003D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grpSp>
      <p:sp>
        <p:nvSpPr>
          <p:cNvPr id="11" name="TextBox 10">
            <a:extLst>
              <a:ext uri="{FF2B5EF4-FFF2-40B4-BE49-F238E27FC236}">
                <a16:creationId xmlns:a16="http://schemas.microsoft.com/office/drawing/2014/main" id="{1B92A8F9-FF41-8F44-BF9E-797DE5FBF7A6}"/>
              </a:ext>
            </a:extLst>
          </p:cNvPr>
          <p:cNvSpPr txBox="1"/>
          <p:nvPr/>
        </p:nvSpPr>
        <p:spPr>
          <a:xfrm>
            <a:off x="510823" y="1292949"/>
            <a:ext cx="8563605" cy="1377300"/>
          </a:xfrm>
          <a:prstGeom prst="rect">
            <a:avLst/>
          </a:prstGeom>
          <a:noFill/>
        </p:spPr>
        <p:txBody>
          <a:bodyPr wrap="square" lIns="0" tIns="68580" rIns="0" bIns="0" rtlCol="0">
            <a:spAutoFit/>
          </a:bodyPr>
          <a:lstStyle/>
          <a:p>
            <a:pPr>
              <a:lnSpc>
                <a:spcPts val="5115"/>
              </a:lnSpc>
            </a:pPr>
            <a:r>
              <a:rPr lang="en-US" sz="3600" b="1" spc="-113" dirty="0">
                <a:solidFill>
                  <a:schemeClr val="bg1"/>
                </a:solidFill>
                <a:latin typeface="Arial" panose="020B0604020202020204" pitchFamily="34" charset="0"/>
                <a:ea typeface="Fira Sans Medium" panose="020B0503050000020004" pitchFamily="34" charset="0"/>
                <a:cs typeface="Arial" panose="020B0604020202020204" pitchFamily="34" charset="0"/>
              </a:rPr>
              <a:t>Organizational Support Structure</a:t>
            </a:r>
          </a:p>
          <a:p>
            <a:pPr>
              <a:lnSpc>
                <a:spcPts val="5115"/>
              </a:lnSpc>
            </a:pPr>
            <a:endParaRPr lang="en-US" sz="4500" b="1" spc="-113" dirty="0">
              <a:solidFill>
                <a:schemeClr val="bg1"/>
              </a:solidFill>
              <a:latin typeface="Arial" panose="020B0604020202020204" pitchFamily="34" charset="0"/>
              <a:ea typeface="Fira Sans Medium" panose="020B0503050000020004" pitchFamily="34" charset="0"/>
              <a:cs typeface="Arial" panose="020B0604020202020204" pitchFamily="34" charset="0"/>
            </a:endParaRPr>
          </a:p>
        </p:txBody>
      </p:sp>
      <p:sp>
        <p:nvSpPr>
          <p:cNvPr id="13" name="TextBox 12">
            <a:extLst>
              <a:ext uri="{FF2B5EF4-FFF2-40B4-BE49-F238E27FC236}">
                <a16:creationId xmlns:a16="http://schemas.microsoft.com/office/drawing/2014/main" id="{508FD533-CF81-2F46-A1CA-7D15D717BFB2}"/>
              </a:ext>
            </a:extLst>
          </p:cNvPr>
          <p:cNvSpPr txBox="1"/>
          <p:nvPr/>
        </p:nvSpPr>
        <p:spPr>
          <a:xfrm>
            <a:off x="442786" y="2670249"/>
            <a:ext cx="5562498" cy="2846933"/>
          </a:xfrm>
          <a:prstGeom prst="rect">
            <a:avLst/>
          </a:prstGeom>
          <a:noFill/>
        </p:spPr>
        <p:txBody>
          <a:bodyPr wrap="square" rtlCol="0">
            <a:spAutoFit/>
          </a:bodyPr>
          <a:lstStyle/>
          <a:p>
            <a:r>
              <a:rPr lang="en-US" sz="1500" dirty="0">
                <a:solidFill>
                  <a:schemeClr val="bg1"/>
                </a:solidFill>
                <a:latin typeface="Arial" panose="020B0604020202020204" pitchFamily="34" charset="0"/>
                <a:cs typeface="Arial" panose="020B0604020202020204" pitchFamily="34" charset="0"/>
              </a:rPr>
              <a:t>New Faculty Orientation</a:t>
            </a:r>
          </a:p>
          <a:p>
            <a:r>
              <a:rPr lang="en-US" sz="1500" dirty="0">
                <a:solidFill>
                  <a:schemeClr val="bg1"/>
                </a:solidFill>
                <a:latin typeface="Arial" panose="020B0604020202020204" pitchFamily="34" charset="0"/>
                <a:cs typeface="Arial" panose="020B0604020202020204" pitchFamily="34" charset="0"/>
              </a:rPr>
              <a:t>September 25, 2020</a:t>
            </a:r>
          </a:p>
          <a:p>
            <a:endParaRPr lang="en-US" sz="1500" dirty="0">
              <a:solidFill>
                <a:schemeClr val="bg1"/>
              </a:solidFill>
              <a:latin typeface="Arial" panose="020B0604020202020204" pitchFamily="34" charset="0"/>
              <a:cs typeface="Arial" panose="020B0604020202020204" pitchFamily="34" charset="0"/>
            </a:endParaRPr>
          </a:p>
          <a:p>
            <a:r>
              <a:rPr lang="en-US" sz="1500" dirty="0">
                <a:solidFill>
                  <a:schemeClr val="bg1"/>
                </a:solidFill>
                <a:latin typeface="Arial" panose="020B0604020202020204" pitchFamily="34" charset="0"/>
                <a:cs typeface="Arial" panose="020B0604020202020204" pitchFamily="34" charset="0"/>
              </a:rPr>
              <a:t>Gabriela Zepeda</a:t>
            </a:r>
            <a:br>
              <a:rPr lang="en-US" sz="1500" dirty="0">
                <a:solidFill>
                  <a:schemeClr val="bg1"/>
                </a:solidFill>
                <a:latin typeface="Arial" panose="020B0604020202020204" pitchFamily="34" charset="0"/>
                <a:cs typeface="Arial" panose="020B0604020202020204" pitchFamily="34" charset="0"/>
              </a:rPr>
            </a:br>
            <a:r>
              <a:rPr lang="en-US" sz="1500" dirty="0">
                <a:solidFill>
                  <a:schemeClr val="bg1"/>
                </a:solidFill>
                <a:latin typeface="Arial" panose="020B0604020202020204" pitchFamily="34" charset="0"/>
                <a:cs typeface="Arial" panose="020B0604020202020204" pitchFamily="34" charset="0"/>
              </a:rPr>
              <a:t>Academic Personnel Analyst</a:t>
            </a:r>
          </a:p>
          <a:p>
            <a:r>
              <a:rPr lang="en-US" sz="1500" dirty="0">
                <a:solidFill>
                  <a:schemeClr val="bg1"/>
                </a:solidFill>
                <a:latin typeface="Arial" panose="020B0604020202020204" pitchFamily="34" charset="0"/>
                <a:cs typeface="Arial" panose="020B0604020202020204" pitchFamily="34" charset="0"/>
              </a:rPr>
              <a:t>(951) 827-3693</a:t>
            </a:r>
          </a:p>
          <a:p>
            <a:r>
              <a:rPr lang="en-US" sz="1500" dirty="0">
                <a:solidFill>
                  <a:schemeClr val="bg1"/>
                </a:solidFill>
                <a:latin typeface="Arial" panose="020B0604020202020204" pitchFamily="34" charset="0"/>
                <a:cs typeface="Arial" panose="020B0604020202020204" pitchFamily="34" charset="0"/>
                <a:hlinkClick r:id="rId2"/>
              </a:rPr>
              <a:t>gabrielaz@ucr.edu</a:t>
            </a:r>
            <a:endParaRPr lang="en-US" sz="1500" dirty="0">
              <a:solidFill>
                <a:schemeClr val="bg1"/>
              </a:solidFill>
              <a:latin typeface="Arial" panose="020B0604020202020204" pitchFamily="34" charset="0"/>
              <a:cs typeface="Arial" panose="020B0604020202020204" pitchFamily="34" charset="0"/>
            </a:endParaRPr>
          </a:p>
          <a:p>
            <a:r>
              <a:rPr lang="en-US" sz="1500" u="sng" dirty="0">
                <a:solidFill>
                  <a:srgbClr val="ED7D31"/>
                </a:solidFill>
                <a:latin typeface="Arial" panose="020B0604020202020204" pitchFamily="34" charset="0"/>
                <a:cs typeface="Arial" panose="020B0604020202020204" pitchFamily="34" charset="0"/>
              </a:rPr>
              <a:t>academicpersonnel.ucr.edu</a:t>
            </a:r>
          </a:p>
          <a:p>
            <a:endParaRPr lang="en-US" sz="1500" dirty="0">
              <a:solidFill>
                <a:schemeClr val="bg1"/>
              </a:solidFill>
              <a:latin typeface="Arial" panose="020B0604020202020204" pitchFamily="34" charset="0"/>
              <a:cs typeface="Arial" panose="020B0604020202020204" pitchFamily="34" charset="0"/>
            </a:endParaRPr>
          </a:p>
          <a:p>
            <a:endParaRPr lang="en-US" sz="1500" dirty="0">
              <a:solidFill>
                <a:schemeClr val="bg1"/>
              </a:solidFill>
              <a:latin typeface="Arial" panose="020B0604020202020204" pitchFamily="34" charset="0"/>
              <a:cs typeface="Arial" panose="020B0604020202020204" pitchFamily="34" charset="0"/>
            </a:endParaRPr>
          </a:p>
          <a:p>
            <a:br>
              <a:rPr lang="en-US" sz="1500" dirty="0">
                <a:solidFill>
                  <a:schemeClr val="bg1"/>
                </a:solidFill>
                <a:latin typeface="Arial" panose="020B0604020202020204" pitchFamily="34" charset="0"/>
                <a:cs typeface="Arial" panose="020B0604020202020204" pitchFamily="34" charset="0"/>
              </a:rPr>
            </a:br>
            <a:endParaRPr lang="en-US" sz="1400" dirty="0">
              <a:solidFill>
                <a:schemeClr val="bg1"/>
              </a:solidFill>
              <a:latin typeface="Arial" panose="020B0604020202020204" pitchFamily="34" charset="0"/>
              <a:ea typeface="Fira Sans" panose="020B0503050000020004" pitchFamily="34" charset="0"/>
              <a:cs typeface="Arial" panose="020B0604020202020204" pitchFamily="34" charset="0"/>
            </a:endParaRPr>
          </a:p>
        </p:txBody>
      </p:sp>
    </p:spTree>
    <p:extLst>
      <p:ext uri="{BB962C8B-B14F-4D97-AF65-F5344CB8AC3E}">
        <p14:creationId xmlns:p14="http://schemas.microsoft.com/office/powerpoint/2010/main" val="1903239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4124F53-CD86-45FA-9180-7BF55C676CB9}"/>
              </a:ext>
            </a:extLst>
          </p:cNvPr>
          <p:cNvSpPr/>
          <p:nvPr/>
        </p:nvSpPr>
        <p:spPr>
          <a:xfrm>
            <a:off x="556003" y="1135924"/>
            <a:ext cx="8270422" cy="787652"/>
          </a:xfrm>
          <a:prstGeom prst="rect">
            <a:avLst/>
          </a:prstGeom>
        </p:spPr>
        <p:txBody>
          <a:bodyPr wrap="square">
            <a:spAutoFit/>
          </a:bodyPr>
          <a:lstStyle/>
          <a:p>
            <a:pPr marL="342900" indent="-342900">
              <a:lnSpc>
                <a:spcPct val="107000"/>
              </a:lnSpc>
              <a:spcAft>
                <a:spcPts val="800"/>
              </a:spcAft>
              <a:buFont typeface="+mj-lt"/>
              <a:buAutoNum type="arabicPeriod"/>
              <a:tabLst>
                <a:tab pos="457200" algn="l"/>
              </a:tabLst>
            </a:pPr>
            <a:endParaRPr lang="en-US" dirty="0">
              <a:latin typeface="Calibri" panose="020F0502020204030204" pitchFamily="34" charset="0"/>
            </a:endParaRPr>
          </a:p>
          <a:p>
            <a:pPr lvl="0">
              <a:lnSpc>
                <a:spcPct val="107000"/>
              </a:lnSpc>
              <a:spcAft>
                <a:spcPts val="800"/>
              </a:spcAft>
              <a:tabLst>
                <a:tab pos="457200" algn="l"/>
              </a:tabLst>
            </a:pPr>
            <a:endParaRPr lang="en-US" dirty="0">
              <a:latin typeface="Calibri" panose="020F0502020204030204" pitchFamily="34" charset="0"/>
              <a:cs typeface="Times New Roman" panose="02020603050405020304" pitchFamily="18" charset="0"/>
            </a:endParaRPr>
          </a:p>
        </p:txBody>
      </p:sp>
      <p:sp>
        <p:nvSpPr>
          <p:cNvPr id="2" name="Title 1">
            <a:extLst>
              <a:ext uri="{FF2B5EF4-FFF2-40B4-BE49-F238E27FC236}">
                <a16:creationId xmlns:a16="http://schemas.microsoft.com/office/drawing/2014/main" id="{A9595D40-4FDD-4858-B32C-769C96EF1387}"/>
              </a:ext>
            </a:extLst>
          </p:cNvPr>
          <p:cNvSpPr>
            <a:spLocks noGrp="1"/>
          </p:cNvSpPr>
          <p:nvPr>
            <p:ph type="title"/>
          </p:nvPr>
        </p:nvSpPr>
        <p:spPr>
          <a:xfrm>
            <a:off x="977825" y="158739"/>
            <a:ext cx="7848600" cy="802120"/>
          </a:xfrm>
        </p:spPr>
        <p:txBody>
          <a:bodyPr/>
          <a:lstStyle/>
          <a:p>
            <a:r>
              <a:rPr lang="en-US" dirty="0"/>
              <a:t>Find out…</a:t>
            </a:r>
          </a:p>
        </p:txBody>
      </p:sp>
      <p:sp>
        <p:nvSpPr>
          <p:cNvPr id="3" name="Content Placeholder 2">
            <a:extLst>
              <a:ext uri="{FF2B5EF4-FFF2-40B4-BE49-F238E27FC236}">
                <a16:creationId xmlns:a16="http://schemas.microsoft.com/office/drawing/2014/main" id="{58ADA019-BFD1-4411-A24C-E1BBAA73B56E}"/>
              </a:ext>
            </a:extLst>
          </p:cNvPr>
          <p:cNvSpPr>
            <a:spLocks noGrp="1"/>
          </p:cNvSpPr>
          <p:nvPr>
            <p:ph idx="1"/>
          </p:nvPr>
        </p:nvSpPr>
        <p:spPr>
          <a:xfrm>
            <a:off x="882160" y="1733978"/>
            <a:ext cx="7848600" cy="4385467"/>
          </a:xfrm>
          <a:noFill/>
        </p:spPr>
        <p:txBody>
          <a:bodyPr/>
          <a:lstStyle/>
          <a:p>
            <a:pPr marL="0" indent="0">
              <a:buNone/>
            </a:pPr>
            <a:r>
              <a:rPr lang="en-US" sz="2000" dirty="0">
                <a:solidFill>
                  <a:srgbClr val="ED7D31"/>
                </a:solidFill>
              </a:rPr>
              <a:t>Get to Know your College/School and the Academic Personnel Staff in your Dean’s Office</a:t>
            </a:r>
            <a:r>
              <a:rPr lang="en-US" sz="2400" dirty="0">
                <a:solidFill>
                  <a:srgbClr val="ED7D31"/>
                </a:solidFill>
              </a:rPr>
              <a:t>:</a:t>
            </a:r>
          </a:p>
          <a:p>
            <a:pPr marL="0" indent="0">
              <a:buNone/>
            </a:pPr>
            <a:endParaRPr lang="en-US" dirty="0">
              <a:solidFill>
                <a:srgbClr val="ED7D31"/>
              </a:solidFill>
            </a:endParaRPr>
          </a:p>
          <a:p>
            <a:r>
              <a:rPr lang="en-US" b="1" dirty="0">
                <a:solidFill>
                  <a:schemeClr val="bg2">
                    <a:lumMod val="25000"/>
                  </a:schemeClr>
                </a:solidFill>
              </a:rPr>
              <a:t>College of Humanities Arts &amp; Social Sciences </a:t>
            </a:r>
            <a:r>
              <a:rPr lang="en-US" dirty="0">
                <a:solidFill>
                  <a:schemeClr val="bg2">
                    <a:lumMod val="25000"/>
                  </a:schemeClr>
                </a:solidFill>
              </a:rPr>
              <a:t>(</a:t>
            </a:r>
            <a:r>
              <a:rPr lang="en-US" i="1" dirty="0">
                <a:solidFill>
                  <a:srgbClr val="ED7D31"/>
                </a:solidFill>
              </a:rPr>
              <a:t>CHASS</a:t>
            </a:r>
            <a:r>
              <a:rPr lang="en-US" dirty="0">
                <a:solidFill>
                  <a:schemeClr val="bg2">
                    <a:lumMod val="25000"/>
                  </a:schemeClr>
                </a:solidFill>
              </a:rPr>
              <a:t>) </a:t>
            </a:r>
            <a:r>
              <a:rPr lang="en-US" dirty="0">
                <a:solidFill>
                  <a:srgbClr val="2D6CC0"/>
                </a:solidFill>
                <a:hlinkClick r:id="rId3">
                  <a:extLst>
                    <a:ext uri="{A12FA001-AC4F-418D-AE19-62706E023703}">
                      <ahyp:hlinkClr xmlns:ahyp="http://schemas.microsoft.com/office/drawing/2018/hyperlinkcolor" val="tx"/>
                    </a:ext>
                  </a:extLst>
                </a:hlinkClick>
              </a:rPr>
              <a:t>https://chass.ucr.edu/</a:t>
            </a:r>
            <a:endParaRPr lang="en-US" dirty="0">
              <a:solidFill>
                <a:srgbClr val="2D6CC0"/>
              </a:solidFill>
            </a:endParaRPr>
          </a:p>
          <a:p>
            <a:r>
              <a:rPr lang="en-US" b="1" dirty="0">
                <a:solidFill>
                  <a:schemeClr val="bg2">
                    <a:lumMod val="25000"/>
                  </a:schemeClr>
                </a:solidFill>
              </a:rPr>
              <a:t>College of Natural &amp; Agricultural Sciences </a:t>
            </a:r>
            <a:r>
              <a:rPr lang="en-US" dirty="0">
                <a:solidFill>
                  <a:schemeClr val="bg2">
                    <a:lumMod val="25000"/>
                  </a:schemeClr>
                </a:solidFill>
              </a:rPr>
              <a:t>(</a:t>
            </a:r>
            <a:r>
              <a:rPr lang="en-US" i="1" dirty="0">
                <a:solidFill>
                  <a:srgbClr val="ED7D31"/>
                </a:solidFill>
              </a:rPr>
              <a:t>CNAS</a:t>
            </a:r>
            <a:r>
              <a:rPr lang="en-US" dirty="0">
                <a:solidFill>
                  <a:schemeClr val="bg2">
                    <a:lumMod val="25000"/>
                  </a:schemeClr>
                </a:solidFill>
              </a:rPr>
              <a:t>) </a:t>
            </a:r>
            <a:r>
              <a:rPr lang="en-US" dirty="0">
                <a:solidFill>
                  <a:srgbClr val="2D6CC0"/>
                </a:solidFill>
                <a:hlinkClick r:id="rId4">
                  <a:extLst>
                    <a:ext uri="{A12FA001-AC4F-418D-AE19-62706E023703}">
                      <ahyp:hlinkClr xmlns:ahyp="http://schemas.microsoft.com/office/drawing/2018/hyperlinkcolor" val="tx"/>
                    </a:ext>
                  </a:extLst>
                </a:hlinkClick>
              </a:rPr>
              <a:t>https://cnas.ucr.edu/</a:t>
            </a:r>
            <a:endParaRPr lang="en-US" dirty="0">
              <a:solidFill>
                <a:srgbClr val="2D6CC0"/>
              </a:solidFill>
            </a:endParaRPr>
          </a:p>
          <a:p>
            <a:r>
              <a:rPr lang="en-US" b="1" dirty="0" err="1">
                <a:solidFill>
                  <a:schemeClr val="bg2">
                    <a:lumMod val="25000"/>
                  </a:schemeClr>
                </a:solidFill>
              </a:rPr>
              <a:t>Marlan</a:t>
            </a:r>
            <a:r>
              <a:rPr lang="en-US" b="1" dirty="0">
                <a:solidFill>
                  <a:schemeClr val="bg2">
                    <a:lumMod val="25000"/>
                  </a:schemeClr>
                </a:solidFill>
              </a:rPr>
              <a:t> and Rosemary Bourns College of Engineering </a:t>
            </a:r>
            <a:r>
              <a:rPr lang="en-US" dirty="0">
                <a:solidFill>
                  <a:schemeClr val="bg2">
                    <a:lumMod val="25000"/>
                  </a:schemeClr>
                </a:solidFill>
              </a:rPr>
              <a:t>(</a:t>
            </a:r>
            <a:r>
              <a:rPr lang="en-US" i="1" dirty="0">
                <a:solidFill>
                  <a:srgbClr val="ED7D31"/>
                </a:solidFill>
              </a:rPr>
              <a:t>BCOE</a:t>
            </a:r>
            <a:r>
              <a:rPr lang="en-US" dirty="0">
                <a:solidFill>
                  <a:schemeClr val="bg2">
                    <a:lumMod val="25000"/>
                  </a:schemeClr>
                </a:solidFill>
              </a:rPr>
              <a:t>) </a:t>
            </a:r>
            <a:r>
              <a:rPr lang="en-US" dirty="0">
                <a:solidFill>
                  <a:srgbClr val="2D6CC0"/>
                </a:solidFill>
                <a:hlinkClick r:id="rId5">
                  <a:extLst>
                    <a:ext uri="{A12FA001-AC4F-418D-AE19-62706E023703}">
                      <ahyp:hlinkClr xmlns:ahyp="http://schemas.microsoft.com/office/drawing/2018/hyperlinkcolor" val="tx"/>
                    </a:ext>
                  </a:extLst>
                </a:hlinkClick>
              </a:rPr>
              <a:t>https://www.engr.ucr.edu/</a:t>
            </a:r>
            <a:endParaRPr lang="en-US" dirty="0">
              <a:solidFill>
                <a:schemeClr val="bg2">
                  <a:lumMod val="25000"/>
                </a:schemeClr>
              </a:solidFill>
            </a:endParaRPr>
          </a:p>
          <a:p>
            <a:r>
              <a:rPr lang="en-US" b="1" dirty="0">
                <a:solidFill>
                  <a:schemeClr val="bg2">
                    <a:lumMod val="25000"/>
                  </a:schemeClr>
                </a:solidFill>
              </a:rPr>
              <a:t>Graduate School of Education </a:t>
            </a:r>
            <a:r>
              <a:rPr lang="en-US" dirty="0">
                <a:solidFill>
                  <a:schemeClr val="bg2">
                    <a:lumMod val="25000"/>
                  </a:schemeClr>
                </a:solidFill>
              </a:rPr>
              <a:t>(</a:t>
            </a:r>
            <a:r>
              <a:rPr lang="en-US" i="1" dirty="0">
                <a:solidFill>
                  <a:srgbClr val="ED7D31"/>
                </a:solidFill>
              </a:rPr>
              <a:t>GSOE</a:t>
            </a:r>
            <a:r>
              <a:rPr lang="en-US" dirty="0">
                <a:solidFill>
                  <a:schemeClr val="bg2">
                    <a:lumMod val="25000"/>
                  </a:schemeClr>
                </a:solidFill>
              </a:rPr>
              <a:t>) </a:t>
            </a:r>
            <a:r>
              <a:rPr lang="en-US" dirty="0">
                <a:solidFill>
                  <a:srgbClr val="2D6CC0"/>
                </a:solidFill>
                <a:hlinkClick r:id="rId6">
                  <a:extLst>
                    <a:ext uri="{A12FA001-AC4F-418D-AE19-62706E023703}">
                      <ahyp:hlinkClr xmlns:ahyp="http://schemas.microsoft.com/office/drawing/2018/hyperlinkcolor" val="tx"/>
                    </a:ext>
                  </a:extLst>
                </a:hlinkClick>
              </a:rPr>
              <a:t>https://education.ucr.edu/</a:t>
            </a:r>
            <a:endParaRPr lang="en-US" dirty="0">
              <a:solidFill>
                <a:schemeClr val="bg2">
                  <a:lumMod val="25000"/>
                </a:schemeClr>
              </a:solidFill>
            </a:endParaRPr>
          </a:p>
          <a:p>
            <a:r>
              <a:rPr lang="en-US" b="1" dirty="0">
                <a:solidFill>
                  <a:schemeClr val="bg2">
                    <a:lumMod val="25000"/>
                  </a:schemeClr>
                </a:solidFill>
              </a:rPr>
              <a:t>School of Business </a:t>
            </a:r>
            <a:r>
              <a:rPr lang="en-US" dirty="0">
                <a:solidFill>
                  <a:schemeClr val="bg2">
                    <a:lumMod val="25000"/>
                  </a:schemeClr>
                </a:solidFill>
              </a:rPr>
              <a:t>(</a:t>
            </a:r>
            <a:r>
              <a:rPr lang="en-US" i="1" dirty="0" err="1">
                <a:solidFill>
                  <a:srgbClr val="ED7D31"/>
                </a:solidFill>
              </a:rPr>
              <a:t>SoB</a:t>
            </a:r>
            <a:r>
              <a:rPr lang="en-US" dirty="0">
                <a:solidFill>
                  <a:schemeClr val="bg2">
                    <a:lumMod val="25000"/>
                  </a:schemeClr>
                </a:solidFill>
              </a:rPr>
              <a:t>) </a:t>
            </a:r>
            <a:r>
              <a:rPr lang="en-US" dirty="0">
                <a:solidFill>
                  <a:srgbClr val="2D6CC0"/>
                </a:solidFill>
                <a:hlinkClick r:id="rId7">
                  <a:extLst>
                    <a:ext uri="{A12FA001-AC4F-418D-AE19-62706E023703}">
                      <ahyp:hlinkClr xmlns:ahyp="http://schemas.microsoft.com/office/drawing/2018/hyperlinkcolor" val="tx"/>
                    </a:ext>
                  </a:extLst>
                </a:hlinkClick>
              </a:rPr>
              <a:t>https://business.ucr.edu/</a:t>
            </a:r>
            <a:endParaRPr lang="en-US" dirty="0">
              <a:solidFill>
                <a:schemeClr val="bg2">
                  <a:lumMod val="25000"/>
                </a:schemeClr>
              </a:solidFill>
            </a:endParaRPr>
          </a:p>
          <a:p>
            <a:r>
              <a:rPr lang="en-US" b="1" dirty="0">
                <a:solidFill>
                  <a:schemeClr val="bg2">
                    <a:lumMod val="25000"/>
                  </a:schemeClr>
                </a:solidFill>
              </a:rPr>
              <a:t>School of Medicine </a:t>
            </a:r>
            <a:r>
              <a:rPr lang="en-US" dirty="0">
                <a:solidFill>
                  <a:schemeClr val="bg2">
                    <a:lumMod val="25000"/>
                  </a:schemeClr>
                </a:solidFill>
              </a:rPr>
              <a:t>(</a:t>
            </a:r>
            <a:r>
              <a:rPr lang="en-US" i="1" dirty="0">
                <a:solidFill>
                  <a:srgbClr val="ED7D31"/>
                </a:solidFill>
              </a:rPr>
              <a:t>SOM</a:t>
            </a:r>
            <a:r>
              <a:rPr lang="en-US" dirty="0">
                <a:solidFill>
                  <a:schemeClr val="bg2">
                    <a:lumMod val="25000"/>
                  </a:schemeClr>
                </a:solidFill>
              </a:rPr>
              <a:t>) </a:t>
            </a:r>
            <a:r>
              <a:rPr lang="en-US" dirty="0">
                <a:solidFill>
                  <a:srgbClr val="2D6CC0"/>
                </a:solidFill>
                <a:hlinkClick r:id="rId8">
                  <a:extLst>
                    <a:ext uri="{A12FA001-AC4F-418D-AE19-62706E023703}">
                      <ahyp:hlinkClr xmlns:ahyp="http://schemas.microsoft.com/office/drawing/2018/hyperlinkcolor" val="tx"/>
                    </a:ext>
                  </a:extLst>
                </a:hlinkClick>
              </a:rPr>
              <a:t>https://medschool.ucr.edu/</a:t>
            </a:r>
            <a:endParaRPr lang="en-US" dirty="0">
              <a:solidFill>
                <a:schemeClr val="bg2">
                  <a:lumMod val="25000"/>
                </a:schemeClr>
              </a:solidFill>
            </a:endParaRPr>
          </a:p>
          <a:p>
            <a:r>
              <a:rPr lang="en-US" b="1" dirty="0">
                <a:solidFill>
                  <a:schemeClr val="bg2">
                    <a:lumMod val="25000"/>
                  </a:schemeClr>
                </a:solidFill>
              </a:rPr>
              <a:t>School of Public Policy </a:t>
            </a:r>
            <a:r>
              <a:rPr lang="en-US" dirty="0">
                <a:solidFill>
                  <a:schemeClr val="bg2">
                    <a:lumMod val="25000"/>
                  </a:schemeClr>
                </a:solidFill>
              </a:rPr>
              <a:t>(</a:t>
            </a:r>
            <a:r>
              <a:rPr lang="en-US" i="1" dirty="0">
                <a:solidFill>
                  <a:srgbClr val="ED7D31"/>
                </a:solidFill>
              </a:rPr>
              <a:t>SPP</a:t>
            </a:r>
            <a:r>
              <a:rPr lang="en-US" dirty="0">
                <a:solidFill>
                  <a:schemeClr val="bg2">
                    <a:lumMod val="25000"/>
                  </a:schemeClr>
                </a:solidFill>
              </a:rPr>
              <a:t>) </a:t>
            </a:r>
            <a:r>
              <a:rPr lang="en-US" dirty="0">
                <a:solidFill>
                  <a:srgbClr val="2D6CC0"/>
                </a:solidFill>
                <a:hlinkClick r:id="rId9">
                  <a:extLst>
                    <a:ext uri="{A12FA001-AC4F-418D-AE19-62706E023703}">
                      <ahyp:hlinkClr xmlns:ahyp="http://schemas.microsoft.com/office/drawing/2018/hyperlinkcolor" val="tx"/>
                    </a:ext>
                  </a:extLst>
                </a:hlinkClick>
              </a:rPr>
              <a:t>https://spp.ucr.edu/</a:t>
            </a:r>
            <a:endParaRPr lang="en-US" dirty="0">
              <a:solidFill>
                <a:srgbClr val="2D6CC0"/>
              </a:solidFill>
            </a:endParaRPr>
          </a:p>
          <a:p>
            <a:pPr marL="0" indent="0">
              <a:buNone/>
            </a:pPr>
            <a:endParaRPr lang="en-US" dirty="0">
              <a:solidFill>
                <a:schemeClr val="bg2">
                  <a:lumMod val="25000"/>
                </a:schemeClr>
              </a:solidFill>
            </a:endParaRPr>
          </a:p>
        </p:txBody>
      </p:sp>
      <p:pic>
        <p:nvPicPr>
          <p:cNvPr id="5" name="Picture 4" descr="C:\Users\gabrielaz\AppData\Local\Microsoft\Windows\INetCache\Content.MSO\D42FC05B.tmp">
            <a:extLst>
              <a:ext uri="{FF2B5EF4-FFF2-40B4-BE49-F238E27FC236}">
                <a16:creationId xmlns:a16="http://schemas.microsoft.com/office/drawing/2014/main" id="{46B98AB7-06AF-45B1-BECC-9F3BECF90FAD}"/>
              </a:ext>
            </a:extLst>
          </p:cNvPr>
          <p:cNvPicPr/>
          <p:nvPr/>
        </p:nvPicPr>
        <p:blipFill>
          <a:blip r:embed="rId10">
            <a:extLst>
              <a:ext uri="{28A0092B-C50C-407E-A947-70E740481C1C}">
                <a14:useLocalDpi xmlns:a14="http://schemas.microsoft.com/office/drawing/2010/main" val="0"/>
              </a:ext>
            </a:extLst>
          </a:blip>
          <a:srcRect/>
          <a:stretch>
            <a:fillRect/>
          </a:stretch>
        </p:blipFill>
        <p:spPr bwMode="auto">
          <a:xfrm>
            <a:off x="3172923" y="333804"/>
            <a:ext cx="3267075" cy="1400175"/>
          </a:xfrm>
          <a:prstGeom prst="rect">
            <a:avLst/>
          </a:prstGeom>
          <a:noFill/>
          <a:ln>
            <a:noFill/>
          </a:ln>
        </p:spPr>
      </p:pic>
      <p:sp>
        <p:nvSpPr>
          <p:cNvPr id="4" name="Arrow: Right 3">
            <a:extLst>
              <a:ext uri="{FF2B5EF4-FFF2-40B4-BE49-F238E27FC236}">
                <a16:creationId xmlns:a16="http://schemas.microsoft.com/office/drawing/2014/main" id="{3F141846-677E-4951-B23E-6141C4EC9F79}"/>
              </a:ext>
            </a:extLst>
          </p:cNvPr>
          <p:cNvSpPr/>
          <p:nvPr/>
        </p:nvSpPr>
        <p:spPr bwMode="auto">
          <a:xfrm>
            <a:off x="1254369" y="2919046"/>
            <a:ext cx="2262554" cy="484632"/>
          </a:xfrm>
          <a:prstGeom prst="rightArrow">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spAutoFit/>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2162158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1343C-1642-4BEC-A2D1-E09F39BEB638}"/>
              </a:ext>
            </a:extLst>
          </p:cNvPr>
          <p:cNvSpPr>
            <a:spLocks noGrp="1"/>
          </p:cNvSpPr>
          <p:nvPr>
            <p:ph type="title"/>
          </p:nvPr>
        </p:nvSpPr>
        <p:spPr/>
        <p:txBody>
          <a:bodyPr/>
          <a:lstStyle/>
          <a:p>
            <a:r>
              <a:rPr lang="en-US" sz="2800" dirty="0">
                <a:solidFill>
                  <a:srgbClr val="2D6CC0"/>
                </a:solidFill>
              </a:rPr>
              <a:t>Who does what?</a:t>
            </a:r>
          </a:p>
        </p:txBody>
      </p:sp>
      <p:sp>
        <p:nvSpPr>
          <p:cNvPr id="4" name="Content Placeholder 3">
            <a:extLst>
              <a:ext uri="{FF2B5EF4-FFF2-40B4-BE49-F238E27FC236}">
                <a16:creationId xmlns:a16="http://schemas.microsoft.com/office/drawing/2014/main" id="{00358E57-2A2D-4B4F-9E4F-AE9F721674FB}"/>
              </a:ext>
            </a:extLst>
          </p:cNvPr>
          <p:cNvSpPr>
            <a:spLocks noGrp="1"/>
          </p:cNvSpPr>
          <p:nvPr>
            <p:ph sz="half" idx="2"/>
          </p:nvPr>
        </p:nvSpPr>
        <p:spPr>
          <a:xfrm>
            <a:off x="914400" y="1237770"/>
            <a:ext cx="7848599" cy="4690515"/>
          </a:xfrm>
        </p:spPr>
        <p:txBody>
          <a:bodyPr/>
          <a:lstStyle/>
          <a:p>
            <a:pPr marL="0" indent="0">
              <a:buNone/>
            </a:pPr>
            <a:r>
              <a:rPr lang="en-US" b="1" dirty="0">
                <a:solidFill>
                  <a:srgbClr val="ED7D31"/>
                </a:solidFill>
              </a:rPr>
              <a:t>Keep in mind </a:t>
            </a:r>
            <a:r>
              <a:rPr lang="en-US" dirty="0">
                <a:solidFill>
                  <a:srgbClr val="7A6E67"/>
                </a:solidFill>
              </a:rPr>
              <a:t>that every College/School operates differently in its own unique way. For this reason, it is important to become familiar with how your College</a:t>
            </a:r>
            <a:r>
              <a:rPr lang="en-US">
                <a:solidFill>
                  <a:srgbClr val="7A6E67"/>
                </a:solidFill>
              </a:rPr>
              <a:t>/School functions</a:t>
            </a:r>
            <a:r>
              <a:rPr lang="en-US" dirty="0">
                <a:solidFill>
                  <a:srgbClr val="7A6E67"/>
                </a:solidFill>
              </a:rPr>
              <a:t>. This will facilitate your ability to navigate through the system and know where to go for your specific needs. </a:t>
            </a:r>
          </a:p>
          <a:p>
            <a:pPr marL="0" indent="0">
              <a:buNone/>
            </a:pPr>
            <a:endParaRPr lang="en-US" sz="800" b="1" u="sng" dirty="0">
              <a:solidFill>
                <a:srgbClr val="7A6E67"/>
              </a:solidFill>
            </a:endParaRPr>
          </a:p>
          <a:p>
            <a:pPr marL="0" indent="0">
              <a:buNone/>
            </a:pPr>
            <a:r>
              <a:rPr lang="en-US" b="1" dirty="0">
                <a:solidFill>
                  <a:srgbClr val="ED7D31"/>
                </a:solidFill>
              </a:rPr>
              <a:t>Obtaining Assistance re</a:t>
            </a:r>
            <a:r>
              <a:rPr lang="en-US" dirty="0">
                <a:solidFill>
                  <a:srgbClr val="ED7D31"/>
                </a:solidFill>
              </a:rPr>
              <a:t>: </a:t>
            </a:r>
            <a:r>
              <a:rPr lang="en-US" dirty="0">
                <a:solidFill>
                  <a:srgbClr val="7A6E67"/>
                </a:solidFill>
              </a:rPr>
              <a:t>Course Buyouts, Course Release, Teaching Needs, Lab Purchases, Lab Space, Purchasing issues, Grants, Travel, Removal, Relocation Arrangements, Reimbursements, Payroll, Leaves, Sabbatical Leaves, Family Medical Leaves, Stop-The-Clock, Summer Salary, Benefits, etc.</a:t>
            </a:r>
          </a:p>
          <a:p>
            <a:pPr marL="0" indent="0">
              <a:buNone/>
            </a:pPr>
            <a:endParaRPr lang="en-US" dirty="0">
              <a:solidFill>
                <a:srgbClr val="7A6E67"/>
              </a:solidFill>
            </a:endParaRPr>
          </a:p>
          <a:p>
            <a:pPr marL="0" indent="0">
              <a:buNone/>
            </a:pPr>
            <a:r>
              <a:rPr lang="en-US" b="1" u="sng" dirty="0">
                <a:solidFill>
                  <a:srgbClr val="7A6E67"/>
                </a:solidFill>
              </a:rPr>
              <a:t>Start with your…</a:t>
            </a:r>
          </a:p>
          <a:p>
            <a:pPr marL="0" indent="0">
              <a:buNone/>
            </a:pPr>
            <a:endParaRPr lang="en-US" dirty="0">
              <a:solidFill>
                <a:srgbClr val="7A6E67"/>
              </a:solidFill>
            </a:endParaRPr>
          </a:p>
          <a:p>
            <a:pPr marL="0" indent="0">
              <a:buNone/>
            </a:pPr>
            <a:endParaRPr lang="en-US" dirty="0">
              <a:solidFill>
                <a:srgbClr val="7A6E67"/>
              </a:solidFill>
            </a:endParaRPr>
          </a:p>
          <a:p>
            <a:pPr marL="0" indent="0">
              <a:buNone/>
            </a:pPr>
            <a:endParaRPr lang="en-US" dirty="0">
              <a:solidFill>
                <a:srgbClr val="7A6E67"/>
              </a:solidFill>
            </a:endParaRPr>
          </a:p>
          <a:p>
            <a:pPr marL="0" indent="0">
              <a:buNone/>
            </a:pPr>
            <a:endParaRPr lang="en-US" dirty="0">
              <a:solidFill>
                <a:srgbClr val="7A6E67"/>
              </a:solidFill>
            </a:endParaRPr>
          </a:p>
        </p:txBody>
      </p:sp>
      <p:graphicFrame>
        <p:nvGraphicFramePr>
          <p:cNvPr id="6" name="Diagram 5">
            <a:extLst>
              <a:ext uri="{FF2B5EF4-FFF2-40B4-BE49-F238E27FC236}">
                <a16:creationId xmlns:a16="http://schemas.microsoft.com/office/drawing/2014/main" id="{CF7F81DA-27CD-4DB0-BBF9-DD88DAB4BB98}"/>
              </a:ext>
            </a:extLst>
          </p:cNvPr>
          <p:cNvGraphicFramePr/>
          <p:nvPr>
            <p:extLst>
              <p:ext uri="{D42A27DB-BD31-4B8C-83A1-F6EECF244321}">
                <p14:modId xmlns:p14="http://schemas.microsoft.com/office/powerpoint/2010/main" val="3361557639"/>
              </p:ext>
            </p:extLst>
          </p:nvPr>
        </p:nvGraphicFramePr>
        <p:xfrm>
          <a:off x="1261834" y="4680781"/>
          <a:ext cx="7153732" cy="1247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75787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60B99D7-7E77-41FA-B461-54889B64E6E4}"/>
              </a:ext>
            </a:extLst>
          </p:cNvPr>
          <p:cNvSpPr>
            <a:spLocks noGrp="1"/>
          </p:cNvSpPr>
          <p:nvPr>
            <p:ph type="title"/>
          </p:nvPr>
        </p:nvSpPr>
        <p:spPr/>
        <p:txBody>
          <a:bodyPr/>
          <a:lstStyle/>
          <a:p>
            <a:r>
              <a:rPr lang="en-US" sz="3200"/>
              <a:t>Ask Questions</a:t>
            </a:r>
            <a:endParaRPr lang="en-US" sz="3200" dirty="0"/>
          </a:p>
        </p:txBody>
      </p:sp>
      <p:sp>
        <p:nvSpPr>
          <p:cNvPr id="10" name="Content Placeholder 9">
            <a:extLst>
              <a:ext uri="{FF2B5EF4-FFF2-40B4-BE49-F238E27FC236}">
                <a16:creationId xmlns:a16="http://schemas.microsoft.com/office/drawing/2014/main" id="{E0599497-99E0-4038-9E12-2AFC912AB63E}"/>
              </a:ext>
            </a:extLst>
          </p:cNvPr>
          <p:cNvSpPr>
            <a:spLocks noGrp="1"/>
          </p:cNvSpPr>
          <p:nvPr>
            <p:ph sz="half" idx="2"/>
          </p:nvPr>
        </p:nvSpPr>
        <p:spPr>
          <a:xfrm>
            <a:off x="914400" y="1518824"/>
            <a:ext cx="7600950" cy="2735386"/>
          </a:xfrm>
        </p:spPr>
        <p:txBody>
          <a:bodyPr/>
          <a:lstStyle/>
          <a:p>
            <a:pPr marL="0" indent="0">
              <a:buNone/>
            </a:pPr>
            <a:r>
              <a:rPr lang="en-US" b="1" dirty="0"/>
              <a:t>Department Chair –</a:t>
            </a:r>
            <a:r>
              <a:rPr lang="en-US" dirty="0"/>
              <a:t> for Academic Guidance</a:t>
            </a:r>
          </a:p>
          <a:p>
            <a:pPr marL="0" indent="0">
              <a:buNone/>
            </a:pPr>
            <a:r>
              <a:rPr lang="en-US" sz="1400" dirty="0">
                <a:solidFill>
                  <a:srgbClr val="ED7D31"/>
                </a:solidFill>
              </a:rPr>
              <a:t>	</a:t>
            </a:r>
            <a:r>
              <a:rPr lang="en-US" sz="1600" u="sng" dirty="0">
                <a:solidFill>
                  <a:srgbClr val="ED7D31"/>
                </a:solidFill>
              </a:rPr>
              <a:t>Career Advancement </a:t>
            </a:r>
            <a:endParaRPr lang="en-US" sz="1600" dirty="0">
              <a:solidFill>
                <a:srgbClr val="ED7D31"/>
              </a:solidFill>
            </a:endParaRPr>
          </a:p>
          <a:p>
            <a:pPr marL="0" indent="0">
              <a:buNone/>
            </a:pPr>
            <a:r>
              <a:rPr lang="en-US" sz="1400" dirty="0">
                <a:solidFill>
                  <a:srgbClr val="ED7D31"/>
                </a:solidFill>
              </a:rPr>
              <a:t>	</a:t>
            </a:r>
            <a:r>
              <a:rPr lang="en-US" sz="1400" dirty="0">
                <a:solidFill>
                  <a:srgbClr val="7A6E67"/>
                </a:solidFill>
              </a:rPr>
              <a:t>Merit and promotion (M&amp;P) process - </a:t>
            </a:r>
            <a:r>
              <a:rPr lang="en-US" sz="1400" dirty="0"/>
              <a:t>(research, teaching, service)</a:t>
            </a:r>
          </a:p>
          <a:p>
            <a:pPr marL="523875" lvl="3" indent="0">
              <a:buNone/>
            </a:pPr>
            <a:r>
              <a:rPr lang="en-US" dirty="0"/>
              <a:t>	</a:t>
            </a:r>
            <a:r>
              <a:rPr lang="en-US" sz="1400" dirty="0">
                <a:solidFill>
                  <a:srgbClr val="7A6E67"/>
                </a:solidFill>
                <a:cs typeface="+mn-cs"/>
              </a:rPr>
              <a:t>Search Committees – to participate (include in your academic portfolio)</a:t>
            </a:r>
          </a:p>
          <a:p>
            <a:pPr marL="523875" lvl="3" indent="0">
              <a:buNone/>
            </a:pPr>
            <a:r>
              <a:rPr lang="en-US" sz="1400" dirty="0">
                <a:solidFill>
                  <a:srgbClr val="7A6E67"/>
                </a:solidFill>
                <a:cs typeface="+mn-cs"/>
              </a:rPr>
              <a:t>	Sample file – find out if “viewing a sample file” is possible within your Department</a:t>
            </a:r>
          </a:p>
          <a:p>
            <a:pPr marL="523875" lvl="3" indent="0">
              <a:buNone/>
            </a:pPr>
            <a:r>
              <a:rPr lang="en-US" dirty="0"/>
              <a:t>	</a:t>
            </a:r>
            <a:r>
              <a:rPr lang="en-US" sz="1600" u="sng" dirty="0">
                <a:solidFill>
                  <a:srgbClr val="ED7D31"/>
                </a:solidFill>
                <a:cs typeface="+mn-cs"/>
              </a:rPr>
              <a:t>Schedule Meetings </a:t>
            </a:r>
          </a:p>
          <a:p>
            <a:pPr marL="523875" lvl="3" indent="0">
              <a:buNone/>
            </a:pPr>
            <a:r>
              <a:rPr lang="en-US" sz="1400" dirty="0">
                <a:solidFill>
                  <a:srgbClr val="7A6E67"/>
                </a:solidFill>
                <a:cs typeface="+mn-cs"/>
              </a:rPr>
              <a:t>	Calendar 1:1 meetings - to review your academic progress</a:t>
            </a:r>
          </a:p>
          <a:p>
            <a:pPr marL="523875" lvl="3" indent="0">
              <a:buNone/>
            </a:pPr>
            <a:r>
              <a:rPr lang="en-US" sz="1400" dirty="0">
                <a:solidFill>
                  <a:srgbClr val="7A6E67"/>
                </a:solidFill>
                <a:cs typeface="+mn-cs"/>
              </a:rPr>
              <a:t>	Incorporate Diversity – have a discussion on this topic for your academic plan</a:t>
            </a:r>
          </a:p>
          <a:p>
            <a:pPr marL="523875" lvl="3" indent="0">
              <a:buNone/>
            </a:pPr>
            <a:r>
              <a:rPr lang="en-US" sz="1400" dirty="0">
                <a:solidFill>
                  <a:srgbClr val="7A6E67"/>
                </a:solidFill>
                <a:cs typeface="+mn-cs"/>
              </a:rPr>
              <a:t>	University Public Service – discuss your options/possibilities</a:t>
            </a:r>
          </a:p>
          <a:p>
            <a:pPr marL="523875" lvl="3" indent="0">
              <a:buNone/>
            </a:pPr>
            <a:r>
              <a:rPr lang="en-US" dirty="0">
                <a:solidFill>
                  <a:srgbClr val="ED7D31"/>
                </a:solidFill>
                <a:cs typeface="+mn-cs"/>
              </a:rPr>
              <a:t>	</a:t>
            </a:r>
            <a:r>
              <a:rPr lang="en-US" sz="1600" u="sng" dirty="0">
                <a:solidFill>
                  <a:srgbClr val="ED7D31"/>
                </a:solidFill>
                <a:cs typeface="+mn-cs"/>
              </a:rPr>
              <a:t>Other Resources  </a:t>
            </a:r>
            <a:r>
              <a:rPr lang="en-US" sz="1400" dirty="0">
                <a:solidFill>
                  <a:srgbClr val="7A6E67"/>
                </a:solidFill>
                <a:cs typeface="+mn-cs"/>
              </a:rPr>
              <a:t>- available to you</a:t>
            </a:r>
          </a:p>
          <a:p>
            <a:pPr marL="293688" lvl="2" indent="0">
              <a:buNone/>
            </a:pPr>
            <a:endParaRPr lang="en-US" dirty="0"/>
          </a:p>
          <a:p>
            <a:pPr marL="293688" lvl="2" indent="0">
              <a:buNone/>
            </a:pPr>
            <a:endParaRPr lang="en-US" dirty="0"/>
          </a:p>
          <a:p>
            <a:pPr marL="636588" lvl="2" indent="-342900">
              <a:buFont typeface="+mj-lt"/>
              <a:buAutoNum type="arabicPeriod"/>
            </a:pPr>
            <a:endParaRPr lang="en-US" dirty="0"/>
          </a:p>
        </p:txBody>
      </p:sp>
      <p:sp>
        <p:nvSpPr>
          <p:cNvPr id="13" name="Content Placeholder 9">
            <a:extLst>
              <a:ext uri="{FF2B5EF4-FFF2-40B4-BE49-F238E27FC236}">
                <a16:creationId xmlns:a16="http://schemas.microsoft.com/office/drawing/2014/main" id="{E5265D6C-F454-4C49-B6F0-7C83A7961C82}"/>
              </a:ext>
            </a:extLst>
          </p:cNvPr>
          <p:cNvSpPr txBox="1">
            <a:spLocks/>
          </p:cNvSpPr>
          <p:nvPr/>
        </p:nvSpPr>
        <p:spPr bwMode="auto">
          <a:xfrm>
            <a:off x="914400" y="4254210"/>
            <a:ext cx="7600950" cy="2936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spAutoFit/>
          </a:bodyPr>
          <a:lstStyle>
            <a:lvl1pPr marL="285750" indent="-285750" algn="l" rtl="0" eaLnBrk="0" fontAlgn="base" hangingPunct="0">
              <a:spcBef>
                <a:spcPct val="20000"/>
              </a:spcBef>
              <a:spcAft>
                <a:spcPct val="0"/>
              </a:spcAft>
              <a:buFont typeface="Arial" panose="020B0604020202020204" pitchFamily="34" charset="0"/>
              <a:buChar char="•"/>
              <a:defRPr>
                <a:solidFill>
                  <a:srgbClr val="666666"/>
                </a:solidFill>
                <a:latin typeface="+mn-lt"/>
                <a:ea typeface="+mn-ea"/>
                <a:cs typeface="+mn-cs"/>
              </a:defRPr>
            </a:lvl1pPr>
            <a:lvl2pPr marL="344488" indent="-111125" algn="l" rtl="0" eaLnBrk="0" fontAlgn="base" hangingPunct="0">
              <a:spcBef>
                <a:spcPct val="20000"/>
              </a:spcBef>
              <a:spcAft>
                <a:spcPct val="0"/>
              </a:spcAft>
              <a:buFont typeface="Arial" charset="0"/>
              <a:buChar char="•"/>
              <a:defRPr sz="1600">
                <a:solidFill>
                  <a:srgbClr val="666666"/>
                </a:solidFill>
                <a:latin typeface="+mn-lt"/>
                <a:ea typeface="+mn-ea"/>
              </a:defRPr>
            </a:lvl2pPr>
            <a:lvl3pPr marL="579438" indent="-120650" algn="l" rtl="0" eaLnBrk="0" fontAlgn="base" hangingPunct="0">
              <a:spcBef>
                <a:spcPct val="20000"/>
              </a:spcBef>
              <a:spcAft>
                <a:spcPct val="0"/>
              </a:spcAft>
              <a:buFont typeface="Arial" panose="020B0604020202020204" pitchFamily="34" charset="0"/>
              <a:buChar char="•"/>
              <a:defRPr sz="1400" i="0">
                <a:solidFill>
                  <a:srgbClr val="666666"/>
                </a:solidFill>
                <a:latin typeface="+mn-lt"/>
                <a:ea typeface="+mn-ea"/>
              </a:defRPr>
            </a:lvl3pPr>
            <a:lvl4pPr marL="809625" indent="-115888" algn="l" rtl="0" eaLnBrk="0" fontAlgn="base" hangingPunct="0">
              <a:spcBef>
                <a:spcPct val="20000"/>
              </a:spcBef>
              <a:spcAft>
                <a:spcPct val="0"/>
              </a:spcAft>
              <a:buFont typeface="Arial" charset="0"/>
              <a:buChar char="•"/>
              <a:defRPr sz="1000" i="0">
                <a:solidFill>
                  <a:srgbClr val="666666"/>
                </a:solidFill>
                <a:latin typeface="+mn-lt"/>
                <a:ea typeface="+mn-ea"/>
              </a:defRPr>
            </a:lvl4pPr>
            <a:lvl5pPr marL="1033463" indent="-109538" algn="l" rtl="0" eaLnBrk="0" fontAlgn="base" hangingPunct="0">
              <a:spcBef>
                <a:spcPct val="20000"/>
              </a:spcBef>
              <a:spcAft>
                <a:spcPct val="0"/>
              </a:spcAft>
              <a:buFont typeface="Arial" charset="0"/>
              <a:buChar char="•"/>
              <a:defRPr sz="1000" i="0">
                <a:solidFill>
                  <a:srgbClr val="666666"/>
                </a:solidFill>
                <a:latin typeface="+mn-lt"/>
                <a:ea typeface="+mn-ea"/>
              </a:defRPr>
            </a:lvl5pPr>
            <a:lvl6pPr marL="1490663" indent="-109538" algn="l" rtl="0" eaLnBrk="0" fontAlgn="base" hangingPunct="0">
              <a:spcBef>
                <a:spcPct val="20000"/>
              </a:spcBef>
              <a:spcAft>
                <a:spcPct val="0"/>
              </a:spcAft>
              <a:buFont typeface="Arial" charset="0"/>
              <a:buChar char="•"/>
              <a:defRPr sz="1000">
                <a:solidFill>
                  <a:srgbClr val="666666"/>
                </a:solidFill>
                <a:latin typeface="+mn-lt"/>
                <a:ea typeface="+mn-ea"/>
              </a:defRPr>
            </a:lvl6pPr>
            <a:lvl7pPr marL="1947863" indent="-109538" algn="l" rtl="0" eaLnBrk="0" fontAlgn="base" hangingPunct="0">
              <a:spcBef>
                <a:spcPct val="20000"/>
              </a:spcBef>
              <a:spcAft>
                <a:spcPct val="0"/>
              </a:spcAft>
              <a:buFont typeface="Arial" charset="0"/>
              <a:buChar char="•"/>
              <a:defRPr sz="1000">
                <a:solidFill>
                  <a:srgbClr val="666666"/>
                </a:solidFill>
                <a:latin typeface="+mn-lt"/>
                <a:ea typeface="+mn-ea"/>
              </a:defRPr>
            </a:lvl7pPr>
            <a:lvl8pPr marL="2405063" indent="-109538" algn="l" rtl="0" eaLnBrk="0" fontAlgn="base" hangingPunct="0">
              <a:spcBef>
                <a:spcPct val="20000"/>
              </a:spcBef>
              <a:spcAft>
                <a:spcPct val="0"/>
              </a:spcAft>
              <a:buFont typeface="Arial" charset="0"/>
              <a:buChar char="•"/>
              <a:defRPr sz="1000">
                <a:solidFill>
                  <a:srgbClr val="666666"/>
                </a:solidFill>
                <a:latin typeface="+mn-lt"/>
                <a:ea typeface="+mn-ea"/>
              </a:defRPr>
            </a:lvl8pPr>
            <a:lvl9pPr marL="2862263" indent="-109538" algn="l" rtl="0" eaLnBrk="0" fontAlgn="base" hangingPunct="0">
              <a:spcBef>
                <a:spcPct val="20000"/>
              </a:spcBef>
              <a:spcAft>
                <a:spcPct val="0"/>
              </a:spcAft>
              <a:buFont typeface="Arial" charset="0"/>
              <a:buChar char="•"/>
              <a:defRPr sz="1000">
                <a:solidFill>
                  <a:srgbClr val="666666"/>
                </a:solidFill>
                <a:latin typeface="+mn-lt"/>
                <a:ea typeface="+mn-ea"/>
              </a:defRPr>
            </a:lvl9pPr>
          </a:lstStyle>
          <a:p>
            <a:pPr marL="0" indent="0">
              <a:buNone/>
            </a:pPr>
            <a:r>
              <a:rPr lang="en-US" b="1" kern="0" dirty="0"/>
              <a:t>Dean’s Office </a:t>
            </a:r>
            <a:r>
              <a:rPr lang="en-US" kern="0" dirty="0"/>
              <a:t>– for Technical Support</a:t>
            </a:r>
          </a:p>
          <a:p>
            <a:pPr marL="293688" lvl="2" indent="0">
              <a:buNone/>
            </a:pPr>
            <a:r>
              <a:rPr lang="en-US" kern="0" dirty="0"/>
              <a:t>	</a:t>
            </a:r>
            <a:r>
              <a:rPr lang="en-US" sz="1600" u="sng" dirty="0">
                <a:solidFill>
                  <a:srgbClr val="ED7D31"/>
                </a:solidFill>
              </a:rPr>
              <a:t>Technical Support</a:t>
            </a:r>
            <a:r>
              <a:rPr lang="en-US" dirty="0">
                <a:solidFill>
                  <a:srgbClr val="ED7D31"/>
                </a:solidFill>
              </a:rPr>
              <a:t>			</a:t>
            </a:r>
            <a:r>
              <a:rPr lang="en-US" sz="1600" u="sng" dirty="0">
                <a:solidFill>
                  <a:srgbClr val="ED7D31"/>
                </a:solidFill>
              </a:rPr>
              <a:t>Processes </a:t>
            </a:r>
          </a:p>
          <a:p>
            <a:pPr marL="293688" lvl="2" indent="0">
              <a:buNone/>
            </a:pPr>
            <a:r>
              <a:rPr lang="en-US" kern="0" dirty="0"/>
              <a:t>	</a:t>
            </a:r>
            <a:r>
              <a:rPr lang="en-US" kern="0" dirty="0" err="1"/>
              <a:t>eFilePlus</a:t>
            </a:r>
            <a:r>
              <a:rPr lang="en-US" kern="0" dirty="0"/>
              <a:t> / UC Oats / UCPATH		Provide Assistance w/Processes</a:t>
            </a:r>
          </a:p>
          <a:p>
            <a:pPr marL="293688" lvl="2" indent="0">
              <a:buNone/>
            </a:pPr>
            <a:r>
              <a:rPr lang="en-US" kern="0" dirty="0"/>
              <a:t>	Provide Onboarding Checklist		Assembling your M&amp;P File</a:t>
            </a:r>
          </a:p>
          <a:p>
            <a:pPr marL="293688" lvl="2" indent="0">
              <a:buNone/>
            </a:pPr>
            <a:r>
              <a:rPr lang="en-US" kern="0" dirty="0"/>
              <a:t>	</a:t>
            </a:r>
            <a:r>
              <a:rPr lang="en-US" sz="1600" u="sng" dirty="0">
                <a:solidFill>
                  <a:srgbClr val="ED7D31"/>
                </a:solidFill>
              </a:rPr>
              <a:t>Any other items </a:t>
            </a:r>
          </a:p>
          <a:p>
            <a:pPr marL="293688" lvl="2" indent="0">
              <a:buNone/>
            </a:pPr>
            <a:r>
              <a:rPr lang="en-US" kern="0" dirty="0"/>
              <a:t>	Additional Assistance/Questions</a:t>
            </a:r>
          </a:p>
          <a:p>
            <a:pPr marL="293688" lvl="2" indent="0">
              <a:buNone/>
            </a:pPr>
            <a:r>
              <a:rPr lang="en-US" kern="0" dirty="0"/>
              <a:t>	Unable to Reach Dept Chair</a:t>
            </a:r>
          </a:p>
          <a:p>
            <a:pPr marL="636588" lvl="2" indent="-342900">
              <a:buFont typeface="+mj-lt"/>
              <a:buAutoNum type="arabicPeriod"/>
            </a:pPr>
            <a:endParaRPr lang="en-US" kern="0" dirty="0"/>
          </a:p>
          <a:p>
            <a:pPr marL="293688" lvl="2" indent="0">
              <a:buFont typeface="Arial" panose="020B0604020202020204" pitchFamily="34" charset="0"/>
              <a:buNone/>
            </a:pPr>
            <a:endParaRPr lang="en-US" kern="0" dirty="0"/>
          </a:p>
          <a:p>
            <a:pPr marL="293688" lvl="2" indent="0">
              <a:buFont typeface="Arial" panose="020B0604020202020204" pitchFamily="34" charset="0"/>
              <a:buNone/>
            </a:pPr>
            <a:endParaRPr lang="en-US" kern="0" dirty="0"/>
          </a:p>
          <a:p>
            <a:pPr marL="636588" lvl="2" indent="-342900">
              <a:buFont typeface="+mj-lt"/>
              <a:buAutoNum type="arabicPeriod"/>
            </a:pPr>
            <a:endParaRPr lang="en-US" kern="0" dirty="0"/>
          </a:p>
        </p:txBody>
      </p:sp>
      <p:pic>
        <p:nvPicPr>
          <p:cNvPr id="19" name="Picture 18" descr="C:\Users\gabrielaz\AppData\Local\Microsoft\Windows\INetCache\Content.MSO\652EA011.tmp">
            <a:extLst>
              <a:ext uri="{FF2B5EF4-FFF2-40B4-BE49-F238E27FC236}">
                <a16:creationId xmlns:a16="http://schemas.microsoft.com/office/drawing/2014/main" id="{C9664C60-47F3-4B5B-A260-2DF54C9B843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4239376" y="203996"/>
            <a:ext cx="3552825" cy="1181100"/>
          </a:xfrm>
          <a:prstGeom prst="rect">
            <a:avLst/>
          </a:prstGeom>
          <a:noFill/>
          <a:ln>
            <a:noFill/>
          </a:ln>
        </p:spPr>
      </p:pic>
    </p:spTree>
    <p:extLst>
      <p:ext uri="{BB962C8B-B14F-4D97-AF65-F5344CB8AC3E}">
        <p14:creationId xmlns:p14="http://schemas.microsoft.com/office/powerpoint/2010/main" val="864988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089F25-BB0E-46C5-9469-EB3F48BD0BBD}"/>
              </a:ext>
            </a:extLst>
          </p:cNvPr>
          <p:cNvSpPr>
            <a:spLocks noGrp="1"/>
          </p:cNvSpPr>
          <p:nvPr>
            <p:ph type="title"/>
          </p:nvPr>
        </p:nvSpPr>
        <p:spPr/>
        <p:txBody>
          <a:bodyPr/>
          <a:lstStyle/>
          <a:p>
            <a:r>
              <a:rPr lang="en-US" dirty="0"/>
              <a:t>Academic Career </a:t>
            </a:r>
          </a:p>
        </p:txBody>
      </p:sp>
      <p:sp>
        <p:nvSpPr>
          <p:cNvPr id="3" name="Content Placeholder 2">
            <a:extLst>
              <a:ext uri="{FF2B5EF4-FFF2-40B4-BE49-F238E27FC236}">
                <a16:creationId xmlns:a16="http://schemas.microsoft.com/office/drawing/2014/main" id="{0FF41645-3CEA-44F8-A134-DE19AB488F0B}"/>
              </a:ext>
            </a:extLst>
          </p:cNvPr>
          <p:cNvSpPr>
            <a:spLocks noGrp="1"/>
          </p:cNvSpPr>
          <p:nvPr>
            <p:ph idx="1"/>
          </p:nvPr>
        </p:nvSpPr>
        <p:spPr>
          <a:xfrm>
            <a:off x="725674" y="1578998"/>
            <a:ext cx="8226051" cy="4364601"/>
          </a:xfrm>
        </p:spPr>
        <p:txBody>
          <a:bodyPr/>
          <a:lstStyle/>
          <a:p>
            <a:pPr marL="0" indent="0">
              <a:buNone/>
            </a:pPr>
            <a:r>
              <a:rPr lang="en-US" dirty="0"/>
              <a:t>It’s important to put yourself out there, make yourself available, attend, participate, and take charge of your career:</a:t>
            </a:r>
          </a:p>
          <a:p>
            <a:pPr marL="0" indent="0">
              <a:buNone/>
            </a:pPr>
            <a:endParaRPr lang="en-US" sz="800" dirty="0"/>
          </a:p>
          <a:p>
            <a:pPr marL="0" indent="0">
              <a:buNone/>
            </a:pPr>
            <a:r>
              <a:rPr lang="en-US" dirty="0">
                <a:solidFill>
                  <a:srgbClr val="ED7D31"/>
                </a:solidFill>
              </a:rPr>
              <a:t>Participate: </a:t>
            </a:r>
            <a:r>
              <a:rPr lang="en-US" dirty="0"/>
              <a:t>New Faculty Orientation, Junior Faculty Workshops, Faculty Success Workshops, Other Resources and Training Opportunities </a:t>
            </a:r>
            <a:r>
              <a:rPr lang="en-US" dirty="0">
                <a:solidFill>
                  <a:schemeClr val="tx2">
                    <a:lumMod val="60000"/>
                    <a:lumOff val="40000"/>
                  </a:schemeClr>
                </a:solidFill>
              </a:rPr>
              <a:t>(</a:t>
            </a:r>
            <a:r>
              <a:rPr lang="en-US" dirty="0">
                <a:solidFill>
                  <a:schemeClr val="tx2">
                    <a:lumMod val="60000"/>
                    <a:lumOff val="40000"/>
                  </a:schemeClr>
                </a:solidFill>
                <a:hlinkClick r:id="rId2">
                  <a:extLst>
                    <a:ext uri="{A12FA001-AC4F-418D-AE19-62706E023703}">
                      <ahyp:hlinkClr xmlns:ahyp="http://schemas.microsoft.com/office/drawing/2018/hyperlinkcolor" val="tx"/>
                    </a:ext>
                  </a:extLst>
                </a:hlinkClick>
              </a:rPr>
              <a:t>https://academicpersonnel.ucr.edu/events-and-workshops</a:t>
            </a:r>
            <a:r>
              <a:rPr lang="en-US" dirty="0">
                <a:solidFill>
                  <a:schemeClr val="tx2">
                    <a:lumMod val="60000"/>
                    <a:lumOff val="40000"/>
                  </a:schemeClr>
                </a:solidFill>
              </a:rPr>
              <a:t>)</a:t>
            </a:r>
          </a:p>
          <a:p>
            <a:pPr marL="0" indent="0">
              <a:buNone/>
            </a:pPr>
            <a:endParaRPr lang="en-US" sz="800" dirty="0"/>
          </a:p>
          <a:p>
            <a:pPr marL="0" indent="0">
              <a:buNone/>
            </a:pPr>
            <a:r>
              <a:rPr lang="en-US" dirty="0">
                <a:solidFill>
                  <a:srgbClr val="ED7D31"/>
                </a:solidFill>
              </a:rPr>
              <a:t>The CALL </a:t>
            </a:r>
            <a:r>
              <a:rPr lang="en-US" dirty="0"/>
              <a:t>- Familiarize yourself with policy/guidelines/procedures </a:t>
            </a:r>
            <a:r>
              <a:rPr lang="en-US" dirty="0">
                <a:solidFill>
                  <a:schemeClr val="tx2">
                    <a:lumMod val="60000"/>
                    <a:lumOff val="40000"/>
                  </a:schemeClr>
                </a:solidFill>
              </a:rPr>
              <a:t>(</a:t>
            </a:r>
            <a:r>
              <a:rPr lang="en-US" dirty="0">
                <a:solidFill>
                  <a:srgbClr val="2D6CC0"/>
                </a:solidFill>
                <a:hlinkClick r:id="rId3">
                  <a:extLst>
                    <a:ext uri="{A12FA001-AC4F-418D-AE19-62706E023703}">
                      <ahyp:hlinkClr xmlns:ahyp="http://schemas.microsoft.com/office/drawing/2018/hyperlinkcolor" val="tx"/>
                    </a:ext>
                  </a:extLst>
                </a:hlinkClick>
              </a:rPr>
              <a:t>https://academicpersonnel.ucr.edu/sites/g/files/rcwecm1261/files/2020-08/20-21AY%20CALL%20%28with%20Addendum%20%28FINAL%208.3.20%29.pdf</a:t>
            </a:r>
            <a:r>
              <a:rPr lang="en-US" dirty="0">
                <a:solidFill>
                  <a:srgbClr val="2D6CC0"/>
                </a:solidFill>
              </a:rPr>
              <a:t>)</a:t>
            </a:r>
          </a:p>
          <a:p>
            <a:pPr marL="0" indent="0">
              <a:buNone/>
            </a:pPr>
            <a:endParaRPr lang="en-US" sz="800" dirty="0"/>
          </a:p>
          <a:p>
            <a:pPr marL="0" indent="0">
              <a:buNone/>
            </a:pPr>
            <a:r>
              <a:rPr lang="en-US" dirty="0">
                <a:solidFill>
                  <a:srgbClr val="ED7D31"/>
                </a:solidFill>
              </a:rPr>
              <a:t>Academic Senate Office </a:t>
            </a:r>
            <a:r>
              <a:rPr lang="en-US" dirty="0"/>
              <a:t>– what’s available/various committees to participate </a:t>
            </a:r>
          </a:p>
          <a:p>
            <a:pPr marL="0" indent="0">
              <a:buNone/>
            </a:pPr>
            <a:r>
              <a:rPr lang="en-US" dirty="0"/>
              <a:t>(For example: Committee on Academic Personnel, Distinguished Teaching, Executive Council, Faculty Welfare, Graduate Council, Rules and Jurisdiction, Scholarships and Honors, etc.) </a:t>
            </a:r>
            <a:r>
              <a:rPr lang="en-US" dirty="0">
                <a:solidFill>
                  <a:schemeClr val="tx2">
                    <a:lumMod val="60000"/>
                    <a:lumOff val="40000"/>
                  </a:schemeClr>
                </a:solidFill>
              </a:rPr>
              <a:t>(</a:t>
            </a:r>
            <a:r>
              <a:rPr lang="en-US" dirty="0">
                <a:solidFill>
                  <a:srgbClr val="2D6CC0"/>
                </a:solidFill>
                <a:hlinkClick r:id="rId4">
                  <a:extLst>
                    <a:ext uri="{A12FA001-AC4F-418D-AE19-62706E023703}">
                      <ahyp:hlinkClr xmlns:ahyp="http://schemas.microsoft.com/office/drawing/2018/hyperlinkcolor" val="tx"/>
                    </a:ext>
                  </a:extLst>
                </a:hlinkClick>
              </a:rPr>
              <a:t>https://senate.ucr.edu/</a:t>
            </a:r>
            <a:r>
              <a:rPr lang="en-US" dirty="0">
                <a:solidFill>
                  <a:srgbClr val="2D6CC0"/>
                </a:solidFill>
              </a:rPr>
              <a:t>)</a:t>
            </a:r>
          </a:p>
        </p:txBody>
      </p:sp>
      <p:pic>
        <p:nvPicPr>
          <p:cNvPr id="4" name="Picture 3" descr="Motivation and emotion/Book/2018/Goal sharing and goal pursuit - Wikiversity">
            <a:extLst>
              <a:ext uri="{FF2B5EF4-FFF2-40B4-BE49-F238E27FC236}">
                <a16:creationId xmlns:a16="http://schemas.microsoft.com/office/drawing/2014/main" id="{5A4EF7CE-F6D9-4201-8202-B3C9FFFCA7F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838700" y="304804"/>
            <a:ext cx="2619375" cy="1274195"/>
          </a:xfrm>
          <a:prstGeom prst="rect">
            <a:avLst/>
          </a:prstGeom>
          <a:noFill/>
          <a:ln>
            <a:noFill/>
          </a:ln>
        </p:spPr>
      </p:pic>
    </p:spTree>
    <p:extLst>
      <p:ext uri="{BB962C8B-B14F-4D97-AF65-F5344CB8AC3E}">
        <p14:creationId xmlns:p14="http://schemas.microsoft.com/office/powerpoint/2010/main" val="2021472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17325-E474-46AC-BEE1-8BF7D7258240}"/>
              </a:ext>
            </a:extLst>
          </p:cNvPr>
          <p:cNvSpPr>
            <a:spLocks noGrp="1"/>
          </p:cNvSpPr>
          <p:nvPr>
            <p:ph type="title"/>
          </p:nvPr>
        </p:nvSpPr>
        <p:spPr>
          <a:xfrm>
            <a:off x="873524" y="2816005"/>
            <a:ext cx="7848600" cy="1953121"/>
          </a:xfrm>
        </p:spPr>
        <p:txBody>
          <a:bodyPr/>
          <a:lstStyle/>
          <a:p>
            <a:r>
              <a:rPr lang="en-US" dirty="0"/>
              <a:t>We are all in it Together…</a:t>
            </a:r>
            <a:br>
              <a:rPr lang="en-US" sz="800" dirty="0"/>
            </a:br>
            <a:br>
              <a:rPr lang="en-US" dirty="0"/>
            </a:br>
            <a:r>
              <a:rPr lang="en-US" sz="1800" dirty="0">
                <a:solidFill>
                  <a:srgbClr val="ED7D31"/>
                </a:solidFill>
              </a:rPr>
              <a:t>Assistance </a:t>
            </a:r>
            <a:r>
              <a:rPr lang="en-US" sz="1800" b="0" dirty="0">
                <a:solidFill>
                  <a:schemeClr val="tx1">
                    <a:lumMod val="75000"/>
                    <a:lumOff val="25000"/>
                  </a:schemeClr>
                </a:solidFill>
              </a:rPr>
              <a:t>- Get help Sooner rather than later</a:t>
            </a:r>
            <a:br>
              <a:rPr lang="en-US" sz="1800" b="0" dirty="0">
                <a:solidFill>
                  <a:schemeClr val="tx1"/>
                </a:solidFill>
              </a:rPr>
            </a:br>
            <a:br>
              <a:rPr lang="en-US" sz="1800" dirty="0"/>
            </a:br>
            <a:r>
              <a:rPr lang="en-US" sz="1800" dirty="0">
                <a:solidFill>
                  <a:srgbClr val="ED7D31"/>
                </a:solidFill>
              </a:rPr>
              <a:t>Achieve </a:t>
            </a:r>
            <a:r>
              <a:rPr lang="en-US" sz="1800" b="0" dirty="0">
                <a:solidFill>
                  <a:schemeClr val="tx1">
                    <a:lumMod val="75000"/>
                    <a:lumOff val="25000"/>
                  </a:schemeClr>
                </a:solidFill>
              </a:rPr>
              <a:t>as Much as You Can, </a:t>
            </a:r>
            <a:r>
              <a:rPr lang="en-US" sz="1800" dirty="0">
                <a:solidFill>
                  <a:srgbClr val="ED7D31"/>
                </a:solidFill>
              </a:rPr>
              <a:t>Network </a:t>
            </a:r>
            <a:r>
              <a:rPr lang="en-US" sz="1800" b="0" dirty="0">
                <a:solidFill>
                  <a:schemeClr val="tx1">
                    <a:lumMod val="75000"/>
                    <a:lumOff val="25000"/>
                  </a:schemeClr>
                </a:solidFill>
              </a:rPr>
              <a:t>as Much as You Can, </a:t>
            </a:r>
            <a:br>
              <a:rPr lang="en-US" sz="1800" b="0" dirty="0">
                <a:solidFill>
                  <a:schemeClr val="tx1"/>
                </a:solidFill>
              </a:rPr>
            </a:br>
            <a:br>
              <a:rPr lang="en-US" sz="1800" dirty="0">
                <a:solidFill>
                  <a:srgbClr val="ED7D31"/>
                </a:solidFill>
              </a:rPr>
            </a:br>
            <a:r>
              <a:rPr lang="en-US" sz="1800" dirty="0">
                <a:solidFill>
                  <a:srgbClr val="ED7D31"/>
                </a:solidFill>
              </a:rPr>
              <a:t>Get Involved </a:t>
            </a:r>
            <a:r>
              <a:rPr lang="en-US" sz="1800" b="0" dirty="0">
                <a:solidFill>
                  <a:schemeClr val="tx1">
                    <a:lumMod val="75000"/>
                    <a:lumOff val="25000"/>
                  </a:schemeClr>
                </a:solidFill>
              </a:rPr>
              <a:t>as Much as You Can, </a:t>
            </a:r>
            <a:br>
              <a:rPr lang="en-US" sz="1800" b="0" dirty="0">
                <a:solidFill>
                  <a:schemeClr val="tx1"/>
                </a:solidFill>
              </a:rPr>
            </a:br>
            <a:br>
              <a:rPr lang="en-US" sz="1800" b="0" dirty="0">
                <a:solidFill>
                  <a:schemeClr val="tx1"/>
                </a:solidFill>
              </a:rPr>
            </a:br>
            <a:r>
              <a:rPr lang="en-US" sz="1800" dirty="0">
                <a:solidFill>
                  <a:srgbClr val="ED7D31"/>
                </a:solidFill>
              </a:rPr>
              <a:t>Attend Workshops </a:t>
            </a:r>
            <a:r>
              <a:rPr lang="en-US" sz="1800" b="0" dirty="0">
                <a:solidFill>
                  <a:schemeClr val="tx1">
                    <a:lumMod val="75000"/>
                    <a:lumOff val="25000"/>
                  </a:schemeClr>
                </a:solidFill>
              </a:rPr>
              <a:t>as many as You Can</a:t>
            </a:r>
            <a:br>
              <a:rPr lang="en-US" sz="1800" b="0" dirty="0">
                <a:solidFill>
                  <a:schemeClr val="tx1"/>
                </a:solidFill>
              </a:rPr>
            </a:br>
            <a:r>
              <a:rPr lang="en-US" sz="1800" b="0" dirty="0">
                <a:solidFill>
                  <a:schemeClr val="tx1"/>
                </a:solidFill>
              </a:rPr>
              <a:t> </a:t>
            </a:r>
            <a:br>
              <a:rPr lang="en-US" sz="1800" b="0" dirty="0">
                <a:solidFill>
                  <a:schemeClr val="tx1"/>
                </a:solidFill>
              </a:rPr>
            </a:br>
            <a:r>
              <a:rPr lang="en-US" sz="1800" dirty="0">
                <a:solidFill>
                  <a:srgbClr val="ED7D31"/>
                </a:solidFill>
              </a:rPr>
              <a:t>Locate Other Resources …</a:t>
            </a:r>
            <a:br>
              <a:rPr lang="en-US" sz="1800" dirty="0">
                <a:solidFill>
                  <a:srgbClr val="ED7D31"/>
                </a:solidFill>
              </a:rPr>
            </a:br>
            <a:br>
              <a:rPr lang="en-US" dirty="0"/>
            </a:br>
            <a:r>
              <a:rPr lang="en-US" dirty="0"/>
              <a:t>	Reach out and ASK…</a:t>
            </a:r>
          </a:p>
        </p:txBody>
      </p:sp>
      <p:pic>
        <p:nvPicPr>
          <p:cNvPr id="2050" name="Picture 2" descr="200 Not-Boring Questions To Connect And Get To Know Someone Better">
            <a:extLst>
              <a:ext uri="{FF2B5EF4-FFF2-40B4-BE49-F238E27FC236}">
                <a16:creationId xmlns:a16="http://schemas.microsoft.com/office/drawing/2014/main" id="{9823EB03-F7C0-4814-ABF8-8D512FECDB56}"/>
              </a:ext>
            </a:extLst>
          </p:cNvPr>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072554" y="4501662"/>
            <a:ext cx="1758461" cy="13290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962742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 name="ARTICULATE_SLIDE_COUNT" val="23"/>
  <p:tag name="ARTICULATE_PROJECT_OPEN" val="0"/>
</p:tagLst>
</file>

<file path=ppt/theme/theme1.xml><?xml version="1.0" encoding="utf-8"?>
<a:theme xmlns:a="http://schemas.openxmlformats.org/drawingml/2006/main" name="Presentation2Circor-Jan2012-v1">
  <a:themeElements>
    <a:clrScheme name="Custom 2">
      <a:dk1>
        <a:srgbClr val="000000"/>
      </a:dk1>
      <a:lt1>
        <a:srgbClr val="FFFFFF"/>
      </a:lt1>
      <a:dk2>
        <a:srgbClr val="1F497D"/>
      </a:dk2>
      <a:lt2>
        <a:srgbClr val="EEECE1"/>
      </a:lt2>
      <a:accent1>
        <a:srgbClr val="4F81BD"/>
      </a:accent1>
      <a:accent2>
        <a:srgbClr val="FE8800"/>
      </a:accent2>
      <a:accent3>
        <a:srgbClr val="FFFFFF"/>
      </a:accent3>
      <a:accent4>
        <a:srgbClr val="000000"/>
      </a:accent4>
      <a:accent5>
        <a:srgbClr val="B2C1DB"/>
      </a:accent5>
      <a:accent6>
        <a:srgbClr val="AE4845"/>
      </a:accent6>
      <a:hlink>
        <a:srgbClr val="FE8800"/>
      </a:hlink>
      <a:folHlink>
        <a:srgbClr val="800080"/>
      </a:folHlink>
    </a:clrScheme>
    <a:fontScheme name="Presentation2Circor-Jan2012-v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Presentation2Circor-Jan2012-v1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5ED0AAF5DF268479CE3442AEB46CCBB" ma:contentTypeVersion="10" ma:contentTypeDescription="Create a new document." ma:contentTypeScope="" ma:versionID="26bcff20c3354d91e42e969f02395a11">
  <xsd:schema xmlns:xsd="http://www.w3.org/2001/XMLSchema" xmlns:xs="http://www.w3.org/2001/XMLSchema" xmlns:p="http://schemas.microsoft.com/office/2006/metadata/properties" xmlns:ns3="ca7bfdcf-1463-48ab-aff7-245b8ac76c12" targetNamespace="http://schemas.microsoft.com/office/2006/metadata/properties" ma:root="true" ma:fieldsID="fe0759390145f1f5c97fc42034e9e7c9" ns3:_="">
    <xsd:import namespace="ca7bfdcf-1463-48ab-aff7-245b8ac76c12"/>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7bfdcf-1463-48ab-aff7-245b8ac76c1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F66C7DA-8F0F-4DF7-883A-ECE8A103F0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7bfdcf-1463-48ab-aff7-245b8ac76c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193675-65F5-4B8D-AB3C-6DA81EEED0A8}">
  <ds:schemaRefs>
    <ds:schemaRef ds:uri="http://schemas.microsoft.com/office/2006/documentManagement/types"/>
    <ds:schemaRef ds:uri="http://www.w3.org/XML/1998/namespace"/>
    <ds:schemaRef ds:uri="http://schemas.openxmlformats.org/package/2006/metadata/core-properties"/>
    <ds:schemaRef ds:uri="http://purl.org/dc/dcmitype/"/>
    <ds:schemaRef ds:uri="http://purl.org/dc/terms/"/>
    <ds:schemaRef ds:uri="http://schemas.microsoft.com/office/infopath/2007/PartnerControls"/>
    <ds:schemaRef ds:uri="ca7bfdcf-1463-48ab-aff7-245b8ac76c12"/>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1FD2814B-D66B-4AFC-8E9C-F43E5AD57B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11263</TotalTime>
  <Words>670</Words>
  <Application>Microsoft Office PowerPoint</Application>
  <PresentationFormat>On-screen Show (4:3)</PresentationFormat>
  <Paragraphs>66</Paragraphs>
  <Slides>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ＭＳ Ｐゴシック</vt:lpstr>
      <vt:lpstr>Arial</vt:lpstr>
      <vt:lpstr>Calibri</vt:lpstr>
      <vt:lpstr>Fira Sans</vt:lpstr>
      <vt:lpstr>Fira Sans Medium</vt:lpstr>
      <vt:lpstr>Times New Roman</vt:lpstr>
      <vt:lpstr>Presentation2Circor-Jan2012-v1</vt:lpstr>
      <vt:lpstr>PowerPoint Presentation</vt:lpstr>
      <vt:lpstr>Find out…</vt:lpstr>
      <vt:lpstr>Who does what?</vt:lpstr>
      <vt:lpstr>Ask Questions</vt:lpstr>
      <vt:lpstr>Academic Career </vt:lpstr>
      <vt:lpstr>We are all in it Together…  Assistance - Get help Sooner rather than later  Achieve as Much as You Can, Network as Much as You Can,   Get Involved as Much as You Can,   Attend Workshops as many as You Can   Locate Other Resources …   Reach out and ASK…</vt:lpstr>
    </vt:vector>
  </TitlesOfParts>
  <Company>UC Riverside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Sonia Kalogonis</dc:creator>
  <cp:lastModifiedBy>Gabriela Zepeda</cp:lastModifiedBy>
  <cp:revision>972</cp:revision>
  <cp:lastPrinted>2017-02-13T23:48:38Z</cp:lastPrinted>
  <dcterms:created xsi:type="dcterms:W3CDTF">2016-11-10T17:27:00Z</dcterms:created>
  <dcterms:modified xsi:type="dcterms:W3CDTF">2020-09-25T14:15:39Z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0x010100D5ED0AAF5DF268479CE3442AEB46CCBB</vt:lpwstr>
  </property>
  <property fmtid="{D5CDD505-2E9C-101B-9397-08002B2CF9AE}" pid="3" name="ArticulateGUID">
    <vt:lpwstr>6C1966C9-B379-4DD6-A91C-834ED71AD548</vt:lpwstr>
  </property>
  <property fmtid="{D5CDD505-2E9C-101B-9397-08002B2CF9AE}" pid="4" name="ArticulatePath">
    <vt:lpwstr>https://ucrshare.ucr.edu/sites/FOM_UCPath/Training/UCPath-FOM%20Training%20DRAFTv3</vt:lpwstr>
  </property>
</Properties>
</file>